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96" r:id="rId2"/>
    <p:sldId id="591" r:id="rId3"/>
    <p:sldId id="584" r:id="rId4"/>
    <p:sldId id="592" r:id="rId5"/>
    <p:sldId id="700" r:id="rId6"/>
    <p:sldId id="721" r:id="rId7"/>
    <p:sldId id="594" r:id="rId8"/>
    <p:sldId id="596" r:id="rId9"/>
    <p:sldId id="597" r:id="rId10"/>
    <p:sldId id="600" r:id="rId11"/>
    <p:sldId id="627" r:id="rId12"/>
    <p:sldId id="731" r:id="rId13"/>
    <p:sldId id="630" r:id="rId14"/>
    <p:sldId id="629" r:id="rId15"/>
    <p:sldId id="743" r:id="rId16"/>
    <p:sldId id="631" r:id="rId17"/>
    <p:sldId id="632" r:id="rId18"/>
    <p:sldId id="633" r:id="rId19"/>
    <p:sldId id="634" r:id="rId20"/>
    <p:sldId id="635" r:id="rId21"/>
    <p:sldId id="636" r:id="rId22"/>
    <p:sldId id="637" r:id="rId23"/>
    <p:sldId id="638" r:id="rId24"/>
    <p:sldId id="639" r:id="rId25"/>
    <p:sldId id="641" r:id="rId26"/>
    <p:sldId id="642" r:id="rId27"/>
    <p:sldId id="643" r:id="rId28"/>
    <p:sldId id="644" r:id="rId29"/>
    <p:sldId id="645" r:id="rId30"/>
    <p:sldId id="646" r:id="rId31"/>
    <p:sldId id="648" r:id="rId32"/>
    <p:sldId id="650" r:id="rId33"/>
    <p:sldId id="651" r:id="rId34"/>
    <p:sldId id="652" r:id="rId35"/>
    <p:sldId id="653" r:id="rId36"/>
    <p:sldId id="656" r:id="rId37"/>
    <p:sldId id="657" r:id="rId38"/>
    <p:sldId id="658" r:id="rId39"/>
    <p:sldId id="659" r:id="rId40"/>
  </p:sldIdLst>
  <p:sldSz cx="9144000" cy="6858000" type="screen4x3"/>
  <p:notesSz cx="7104063" cy="10234613"/>
  <p:defaultTextStyle>
    <a:defPPr>
      <a:defRPr lang="en-US"/>
    </a:defPPr>
    <a:lvl1pPr marL="0" algn="l" defTabSz="9143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4" algn="l" defTabSz="9143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9" algn="l" defTabSz="9143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4" algn="l" defTabSz="9143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9" algn="l" defTabSz="9143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3" algn="l" defTabSz="9143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7" algn="l" defTabSz="9143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2" algn="l" defTabSz="9143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16" algn="l" defTabSz="9143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5465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2546" userDrawn="1">
          <p15:clr>
            <a:srgbClr val="A4A3A4"/>
          </p15:clr>
        </p15:guide>
        <p15:guide id="6" pos="5125" userDrawn="1">
          <p15:clr>
            <a:srgbClr val="A4A3A4"/>
          </p15:clr>
        </p15:guide>
        <p15:guide id="7" pos="1179" userDrawn="1">
          <p15:clr>
            <a:srgbClr val="A4A3A4"/>
          </p15:clr>
        </p15:guide>
        <p15:guide id="8" pos="2358" userDrawn="1">
          <p15:clr>
            <a:srgbClr val="A4A3A4"/>
          </p15:clr>
        </p15:guide>
        <p15:guide id="9" pos="2562" userDrawn="1">
          <p15:clr>
            <a:srgbClr val="A4A3A4"/>
          </p15:clr>
        </p15:guide>
        <p15:guide id="10" pos="4808" userDrawn="1">
          <p15:clr>
            <a:srgbClr val="A4A3A4"/>
          </p15:clr>
        </p15:guide>
        <p15:guide id="11" orient="horz" pos="3793" userDrawn="1">
          <p15:clr>
            <a:srgbClr val="A4A3A4"/>
          </p15:clr>
        </p15:guide>
        <p15:guide id="12" orient="horz" pos="2704" userDrawn="1">
          <p15:clr>
            <a:srgbClr val="A4A3A4"/>
          </p15:clr>
        </p15:guide>
        <p15:guide id="13" pos="272" userDrawn="1">
          <p15:clr>
            <a:srgbClr val="A4A3A4"/>
          </p15:clr>
        </p15:guide>
        <p15:guide id="14" orient="horz" pos="3135" userDrawn="1">
          <p15:clr>
            <a:srgbClr val="A4A3A4"/>
          </p15:clr>
        </p15:guide>
        <p15:guide id="15" orient="horz" pos="1457" userDrawn="1">
          <p15:clr>
            <a:srgbClr val="A4A3A4"/>
          </p15:clr>
        </p15:guide>
        <p15:guide id="16" orient="horz" pos="4042" userDrawn="1">
          <p15:clr>
            <a:srgbClr val="A4A3A4"/>
          </p15:clr>
        </p15:guide>
        <p15:guide id="17" orient="horz">
          <p15:clr>
            <a:srgbClr val="A4A3A4"/>
          </p15:clr>
        </p15:guide>
        <p15:guide id="18" orient="horz" pos="2773">
          <p15:clr>
            <a:srgbClr val="A4A3A4"/>
          </p15:clr>
        </p15:guide>
        <p15:guide id="19" orient="horz" pos="15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AACC"/>
    <a:srgbClr val="DA005B"/>
    <a:srgbClr val="9BB4BF"/>
    <a:srgbClr val="FFFFFF"/>
    <a:srgbClr val="BBA7C4"/>
    <a:srgbClr val="F5B5D1"/>
    <a:srgbClr val="B29EBE"/>
    <a:srgbClr val="A0B6C3"/>
    <a:srgbClr val="B099BB"/>
    <a:srgbClr val="7E6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18" autoAdjust="0"/>
    <p:restoredTop sz="86496" autoAdjust="0"/>
  </p:normalViewPr>
  <p:slideViewPr>
    <p:cSldViewPr snapToGrid="0">
      <p:cViewPr varScale="1">
        <p:scale>
          <a:sx n="62" d="100"/>
          <a:sy n="62" d="100"/>
        </p:scale>
        <p:origin x="1848" y="72"/>
      </p:cViewPr>
      <p:guideLst>
        <p:guide pos="5465"/>
        <p:guide pos="317"/>
        <p:guide orient="horz" pos="2546"/>
        <p:guide pos="5125"/>
        <p:guide pos="1179"/>
        <p:guide pos="2358"/>
        <p:guide pos="2562"/>
        <p:guide pos="4808"/>
        <p:guide orient="horz" pos="3793"/>
        <p:guide orient="horz" pos="2704"/>
        <p:guide pos="272"/>
        <p:guide orient="horz" pos="3135"/>
        <p:guide orient="horz" pos="1457"/>
        <p:guide orient="horz" pos="4042"/>
        <p:guide orient="horz"/>
        <p:guide orient="horz" pos="2773"/>
        <p:guide orient="horz" pos="15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8" d="100"/>
        <a:sy n="68" d="100"/>
      </p:scale>
      <p:origin x="0" y="-16788"/>
    </p:cViewPr>
  </p:sorterViewPr>
  <p:notesViewPr>
    <p:cSldViewPr snapToGrid="0">
      <p:cViewPr varScale="1">
        <p:scale>
          <a:sx n="76" d="100"/>
          <a:sy n="76" d="100"/>
        </p:scale>
        <p:origin x="3954" y="102"/>
      </p:cViewPr>
      <p:guideLst/>
    </p:cSldViewPr>
  </p:notes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5C12AB-AC3C-43F8-A32F-C61C47EFA5F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2E1F8C-AE2D-4C44-8A64-3342BA8F6E4B}">
      <dgm:prSet phldrT="[Text]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>
              <a:latin typeface="Arial Narrow" panose="020B0606020202030204" pitchFamily="34" charset="0"/>
            </a:rPr>
            <a:t>?</a:t>
          </a:r>
        </a:p>
      </dgm:t>
    </dgm:pt>
    <dgm:pt modelId="{4E236536-E172-4B2A-B295-15929F938023}" type="parTrans" cxnId="{1D04A9FE-E221-4AE5-840E-28D934326FB6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FE13747-5B5B-42E6-8E89-3D4546EB14AC}" type="sibTrans" cxnId="{1D04A9FE-E221-4AE5-840E-28D934326FB6}">
      <dgm:prSet/>
      <dgm:spPr>
        <a:solidFill>
          <a:schemeClr val="bg1"/>
        </a:solidFill>
      </dgm:spPr>
      <dgm:t>
        <a:bodyPr/>
        <a:lstStyle/>
        <a:p>
          <a:endParaRPr lang="ru-RU" dirty="0">
            <a:latin typeface="Arial Narrow" panose="020B0606020202030204" pitchFamily="34" charset="0"/>
          </a:endParaRPr>
        </a:p>
      </dgm:t>
    </dgm:pt>
    <dgm:pt modelId="{0524B935-FF2D-4E2A-AAA2-FD799E1A5D80}">
      <dgm:prSet phldrT="[Text]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>
              <a:latin typeface="Arial Narrow" panose="020B0606020202030204" pitchFamily="34" charset="0"/>
            </a:rPr>
            <a:t>?</a:t>
          </a:r>
        </a:p>
      </dgm:t>
    </dgm:pt>
    <dgm:pt modelId="{5B22C871-0317-4181-A72C-2B3A0C00050C}" type="parTrans" cxnId="{68758CE7-68D0-4E73-B83D-59BD8E80E33B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5C6C805F-86A8-4B3B-AC8E-1C492E479B2F}" type="sibTrans" cxnId="{68758CE7-68D0-4E73-B83D-59BD8E80E33B}">
      <dgm:prSet/>
      <dgm:spPr>
        <a:solidFill>
          <a:schemeClr val="bg1"/>
        </a:solidFill>
      </dgm:spPr>
      <dgm:t>
        <a:bodyPr/>
        <a:lstStyle/>
        <a:p>
          <a:endParaRPr lang="ru-RU" dirty="0">
            <a:latin typeface="Arial Narrow" panose="020B0606020202030204" pitchFamily="34" charset="0"/>
          </a:endParaRPr>
        </a:p>
      </dgm:t>
    </dgm:pt>
    <dgm:pt modelId="{C63C3F77-2678-46FE-B3AE-83A5425E1D33}">
      <dgm:prSet phldrT="[Text]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>
              <a:latin typeface="Arial Narrow" panose="020B0606020202030204" pitchFamily="34" charset="0"/>
            </a:rPr>
            <a:t>?</a:t>
          </a:r>
        </a:p>
      </dgm:t>
    </dgm:pt>
    <dgm:pt modelId="{1D461D67-DCC8-4AE2-8DE9-7EE2F22FAFE5}" type="parTrans" cxnId="{F740C64E-CF49-4AB0-8DF5-E5FD052C9DFD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0D908F45-7628-4D2E-9A3B-6F611F36C8B9}" type="sibTrans" cxnId="{F740C64E-CF49-4AB0-8DF5-E5FD052C9DFD}">
      <dgm:prSet/>
      <dgm:spPr>
        <a:solidFill>
          <a:schemeClr val="bg1"/>
        </a:solidFill>
      </dgm:spPr>
      <dgm:t>
        <a:bodyPr/>
        <a:lstStyle/>
        <a:p>
          <a:endParaRPr lang="ru-RU" dirty="0">
            <a:latin typeface="Arial Narrow" panose="020B0606020202030204" pitchFamily="34" charset="0"/>
          </a:endParaRPr>
        </a:p>
      </dgm:t>
    </dgm:pt>
    <dgm:pt modelId="{93348CD2-8A8A-4D77-8270-8E710F84922D}">
      <dgm:prSet phldrT="[Text]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>
              <a:latin typeface="Arial Narrow" panose="020B0606020202030204" pitchFamily="34" charset="0"/>
            </a:rPr>
            <a:t>?</a:t>
          </a:r>
        </a:p>
      </dgm:t>
    </dgm:pt>
    <dgm:pt modelId="{A75B6315-EB6B-4A3D-A4D5-BB88063714E5}" type="parTrans" cxnId="{27EF3835-DE7A-495F-BDF4-A97DFA0ADBBD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093D8656-EE91-4290-AAD9-1AB0E2386470}" type="sibTrans" cxnId="{27EF3835-DE7A-495F-BDF4-A97DFA0ADBBD}">
      <dgm:prSet/>
      <dgm:spPr>
        <a:solidFill>
          <a:schemeClr val="bg1"/>
        </a:solidFill>
      </dgm:spPr>
      <dgm:t>
        <a:bodyPr/>
        <a:lstStyle/>
        <a:p>
          <a:endParaRPr lang="ru-RU" dirty="0">
            <a:latin typeface="Arial Narrow" panose="020B0606020202030204" pitchFamily="34" charset="0"/>
          </a:endParaRPr>
        </a:p>
      </dgm:t>
    </dgm:pt>
    <dgm:pt modelId="{0296767C-FC7E-4481-B3A8-A3AF5F84E24A}">
      <dgm:prSet phldrT="[Text]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>
              <a:latin typeface="Arial Narrow" panose="020B0606020202030204" pitchFamily="34" charset="0"/>
            </a:rPr>
            <a:t>?</a:t>
          </a:r>
        </a:p>
      </dgm:t>
    </dgm:pt>
    <dgm:pt modelId="{544E62FF-A193-4BFE-AB9C-404E609F547E}" type="parTrans" cxnId="{788BB350-2893-4FAE-BD80-882F7FF8FB19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128B47E1-5056-4151-A66D-52FBF51B68F2}" type="sibTrans" cxnId="{788BB350-2893-4FAE-BD80-882F7FF8FB19}">
      <dgm:prSet/>
      <dgm:spPr>
        <a:solidFill>
          <a:schemeClr val="bg1"/>
        </a:solidFill>
      </dgm:spPr>
      <dgm:t>
        <a:bodyPr/>
        <a:lstStyle/>
        <a:p>
          <a:endParaRPr lang="ru-RU" dirty="0">
            <a:latin typeface="Arial Narrow" panose="020B0606020202030204" pitchFamily="34" charset="0"/>
          </a:endParaRPr>
        </a:p>
      </dgm:t>
    </dgm:pt>
    <dgm:pt modelId="{F6E0A69B-79FA-4F5C-8768-575403CDEF0C}">
      <dgm:prSet phldrT="[Text]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>
              <a:latin typeface="Arial Narrow" panose="020B0606020202030204" pitchFamily="34" charset="0"/>
            </a:rPr>
            <a:t>?</a:t>
          </a:r>
        </a:p>
      </dgm:t>
    </dgm:pt>
    <dgm:pt modelId="{0FA48D9F-B2EB-4AF6-AE80-854AC8016FBE}" type="parTrans" cxnId="{EBDC8C85-3010-4377-8DB2-88AFAC00BD31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EA3BE35F-B553-462B-8D66-4513D843582A}" type="sibTrans" cxnId="{EBDC8C85-3010-4377-8DB2-88AFAC00BD31}">
      <dgm:prSet/>
      <dgm:spPr>
        <a:solidFill>
          <a:schemeClr val="bg1"/>
        </a:solidFill>
      </dgm:spPr>
      <dgm:t>
        <a:bodyPr/>
        <a:lstStyle/>
        <a:p>
          <a:endParaRPr lang="ru-RU" dirty="0">
            <a:latin typeface="Arial Narrow" panose="020B0606020202030204" pitchFamily="34" charset="0"/>
          </a:endParaRPr>
        </a:p>
      </dgm:t>
    </dgm:pt>
    <dgm:pt modelId="{9DFCBA55-AB16-4906-9A97-8B4D25E01C2E}">
      <dgm:prSet phldrT="[Text]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>
              <a:latin typeface="Arial Narrow" panose="020B0606020202030204" pitchFamily="34" charset="0"/>
            </a:rPr>
            <a:t>?</a:t>
          </a:r>
        </a:p>
      </dgm:t>
    </dgm:pt>
    <dgm:pt modelId="{9C5426C4-29C2-4582-90C1-8B41A9EF1D61}" type="parTrans" cxnId="{D77FAA31-D930-4B80-86FA-20B09CA642C6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718F205A-21EF-4DD6-B26A-A601D6764C5F}" type="sibTrans" cxnId="{D77FAA31-D930-4B80-86FA-20B09CA642C6}">
      <dgm:prSet/>
      <dgm:spPr>
        <a:solidFill>
          <a:schemeClr val="bg1"/>
        </a:solidFill>
      </dgm:spPr>
      <dgm:t>
        <a:bodyPr/>
        <a:lstStyle/>
        <a:p>
          <a:endParaRPr lang="ru-RU" dirty="0">
            <a:latin typeface="Arial Narrow" panose="020B0606020202030204" pitchFamily="34" charset="0"/>
          </a:endParaRPr>
        </a:p>
      </dgm:t>
    </dgm:pt>
    <dgm:pt modelId="{B4A7E287-71D7-4E9B-ACA7-73DFBD8CF214}" type="pres">
      <dgm:prSet presAssocID="{165C12AB-AC3C-43F8-A32F-C61C47EFA5FB}" presName="cycle" presStyleCnt="0">
        <dgm:presLayoutVars>
          <dgm:dir/>
          <dgm:resizeHandles val="exact"/>
        </dgm:presLayoutVars>
      </dgm:prSet>
      <dgm:spPr/>
    </dgm:pt>
    <dgm:pt modelId="{F7EB24ED-F7BE-473B-A6E4-DDB3B5ED45A6}" type="pres">
      <dgm:prSet presAssocID="{C42E1F8C-AE2D-4C44-8A64-3342BA8F6E4B}" presName="node" presStyleLbl="node1" presStyleIdx="0" presStyleCnt="7">
        <dgm:presLayoutVars>
          <dgm:bulletEnabled val="1"/>
        </dgm:presLayoutVars>
      </dgm:prSet>
      <dgm:spPr/>
    </dgm:pt>
    <dgm:pt modelId="{29652E9B-C559-4F1C-A6D6-13821907C34B}" type="pres">
      <dgm:prSet presAssocID="{AFE13747-5B5B-42E6-8E89-3D4546EB14AC}" presName="sibTrans" presStyleLbl="sibTrans2D1" presStyleIdx="0" presStyleCnt="7"/>
      <dgm:spPr/>
    </dgm:pt>
    <dgm:pt modelId="{2D7786CE-8E18-4C81-950F-531C96DC38E7}" type="pres">
      <dgm:prSet presAssocID="{AFE13747-5B5B-42E6-8E89-3D4546EB14AC}" presName="connectorText" presStyleLbl="sibTrans2D1" presStyleIdx="0" presStyleCnt="7"/>
      <dgm:spPr/>
    </dgm:pt>
    <dgm:pt modelId="{CB6CC7A1-2870-4AB7-8ABB-6449D6EAC1C8}" type="pres">
      <dgm:prSet presAssocID="{9DFCBA55-AB16-4906-9A97-8B4D25E01C2E}" presName="node" presStyleLbl="node1" presStyleIdx="1" presStyleCnt="7">
        <dgm:presLayoutVars>
          <dgm:bulletEnabled val="1"/>
        </dgm:presLayoutVars>
      </dgm:prSet>
      <dgm:spPr/>
    </dgm:pt>
    <dgm:pt modelId="{CE8605F0-3F8D-467B-B4A5-5AD314D8814D}" type="pres">
      <dgm:prSet presAssocID="{718F205A-21EF-4DD6-B26A-A601D6764C5F}" presName="sibTrans" presStyleLbl="sibTrans2D1" presStyleIdx="1" presStyleCnt="7"/>
      <dgm:spPr/>
    </dgm:pt>
    <dgm:pt modelId="{C9CBB4BA-F8B7-4D57-A90F-ED77BB0CA75A}" type="pres">
      <dgm:prSet presAssocID="{718F205A-21EF-4DD6-B26A-A601D6764C5F}" presName="connectorText" presStyleLbl="sibTrans2D1" presStyleIdx="1" presStyleCnt="7"/>
      <dgm:spPr/>
    </dgm:pt>
    <dgm:pt modelId="{05D5CD76-FAE4-40A3-BFD2-E9DD4309BFA0}" type="pres">
      <dgm:prSet presAssocID="{F6E0A69B-79FA-4F5C-8768-575403CDEF0C}" presName="node" presStyleLbl="node1" presStyleIdx="2" presStyleCnt="7">
        <dgm:presLayoutVars>
          <dgm:bulletEnabled val="1"/>
        </dgm:presLayoutVars>
      </dgm:prSet>
      <dgm:spPr/>
    </dgm:pt>
    <dgm:pt modelId="{0039267E-285C-4ADA-BC0F-277BE664B7CC}" type="pres">
      <dgm:prSet presAssocID="{EA3BE35F-B553-462B-8D66-4513D843582A}" presName="sibTrans" presStyleLbl="sibTrans2D1" presStyleIdx="2" presStyleCnt="7"/>
      <dgm:spPr/>
    </dgm:pt>
    <dgm:pt modelId="{50C1836D-150F-4940-A54A-24A0E5DFD6C8}" type="pres">
      <dgm:prSet presAssocID="{EA3BE35F-B553-462B-8D66-4513D843582A}" presName="connectorText" presStyleLbl="sibTrans2D1" presStyleIdx="2" presStyleCnt="7"/>
      <dgm:spPr/>
    </dgm:pt>
    <dgm:pt modelId="{1476C501-D560-431F-B76E-10EA0F2F89E5}" type="pres">
      <dgm:prSet presAssocID="{0524B935-FF2D-4E2A-AAA2-FD799E1A5D80}" presName="node" presStyleLbl="node1" presStyleIdx="3" presStyleCnt="7">
        <dgm:presLayoutVars>
          <dgm:bulletEnabled val="1"/>
        </dgm:presLayoutVars>
      </dgm:prSet>
      <dgm:spPr/>
    </dgm:pt>
    <dgm:pt modelId="{9B142FAD-1F3D-491E-B683-4CBF200BEDA9}" type="pres">
      <dgm:prSet presAssocID="{5C6C805F-86A8-4B3B-AC8E-1C492E479B2F}" presName="sibTrans" presStyleLbl="sibTrans2D1" presStyleIdx="3" presStyleCnt="7"/>
      <dgm:spPr/>
    </dgm:pt>
    <dgm:pt modelId="{68CD8B1C-BFB0-41DE-A2C3-73E3BE3CD205}" type="pres">
      <dgm:prSet presAssocID="{5C6C805F-86A8-4B3B-AC8E-1C492E479B2F}" presName="connectorText" presStyleLbl="sibTrans2D1" presStyleIdx="3" presStyleCnt="7"/>
      <dgm:spPr/>
    </dgm:pt>
    <dgm:pt modelId="{26637227-BEAD-438C-B385-E0BAD6B9B183}" type="pres">
      <dgm:prSet presAssocID="{C63C3F77-2678-46FE-B3AE-83A5425E1D33}" presName="node" presStyleLbl="node1" presStyleIdx="4" presStyleCnt="7">
        <dgm:presLayoutVars>
          <dgm:bulletEnabled val="1"/>
        </dgm:presLayoutVars>
      </dgm:prSet>
      <dgm:spPr/>
    </dgm:pt>
    <dgm:pt modelId="{00037121-2C1F-4810-9EE6-1D915301B58B}" type="pres">
      <dgm:prSet presAssocID="{0D908F45-7628-4D2E-9A3B-6F611F36C8B9}" presName="sibTrans" presStyleLbl="sibTrans2D1" presStyleIdx="4" presStyleCnt="7"/>
      <dgm:spPr/>
    </dgm:pt>
    <dgm:pt modelId="{10E9CEA7-7149-424E-9856-67BB431D686E}" type="pres">
      <dgm:prSet presAssocID="{0D908F45-7628-4D2E-9A3B-6F611F36C8B9}" presName="connectorText" presStyleLbl="sibTrans2D1" presStyleIdx="4" presStyleCnt="7"/>
      <dgm:spPr/>
    </dgm:pt>
    <dgm:pt modelId="{80D22B4A-5017-4EB8-9DCA-F1C447A80199}" type="pres">
      <dgm:prSet presAssocID="{93348CD2-8A8A-4D77-8270-8E710F84922D}" presName="node" presStyleLbl="node1" presStyleIdx="5" presStyleCnt="7">
        <dgm:presLayoutVars>
          <dgm:bulletEnabled val="1"/>
        </dgm:presLayoutVars>
      </dgm:prSet>
      <dgm:spPr/>
    </dgm:pt>
    <dgm:pt modelId="{94E3E8C6-2401-450E-B278-10DBCE6A436C}" type="pres">
      <dgm:prSet presAssocID="{093D8656-EE91-4290-AAD9-1AB0E2386470}" presName="sibTrans" presStyleLbl="sibTrans2D1" presStyleIdx="5" presStyleCnt="7"/>
      <dgm:spPr/>
    </dgm:pt>
    <dgm:pt modelId="{A2ED7285-1BC4-419A-B98E-BC3342718B45}" type="pres">
      <dgm:prSet presAssocID="{093D8656-EE91-4290-AAD9-1AB0E2386470}" presName="connectorText" presStyleLbl="sibTrans2D1" presStyleIdx="5" presStyleCnt="7"/>
      <dgm:spPr/>
    </dgm:pt>
    <dgm:pt modelId="{37B91550-1810-47E1-9C81-6318A889F8BA}" type="pres">
      <dgm:prSet presAssocID="{0296767C-FC7E-4481-B3A8-A3AF5F84E24A}" presName="node" presStyleLbl="node1" presStyleIdx="6" presStyleCnt="7">
        <dgm:presLayoutVars>
          <dgm:bulletEnabled val="1"/>
        </dgm:presLayoutVars>
      </dgm:prSet>
      <dgm:spPr/>
    </dgm:pt>
    <dgm:pt modelId="{700E740A-FFE8-4A1B-AD20-000705B0F3C3}" type="pres">
      <dgm:prSet presAssocID="{128B47E1-5056-4151-A66D-52FBF51B68F2}" presName="sibTrans" presStyleLbl="sibTrans2D1" presStyleIdx="6" presStyleCnt="7"/>
      <dgm:spPr/>
    </dgm:pt>
    <dgm:pt modelId="{94C4D956-B9F6-4B97-9D5A-38B02C8175C1}" type="pres">
      <dgm:prSet presAssocID="{128B47E1-5056-4151-A66D-52FBF51B68F2}" presName="connectorText" presStyleLbl="sibTrans2D1" presStyleIdx="6" presStyleCnt="7"/>
      <dgm:spPr/>
    </dgm:pt>
  </dgm:ptLst>
  <dgm:cxnLst>
    <dgm:cxn modelId="{B05B360E-B55B-4521-A4E4-C0C15F96D2EF}" type="presOf" srcId="{165C12AB-AC3C-43F8-A32F-C61C47EFA5FB}" destId="{B4A7E287-71D7-4E9B-ACA7-73DFBD8CF214}" srcOrd="0" destOrd="0" presId="urn:microsoft.com/office/officeart/2005/8/layout/cycle2"/>
    <dgm:cxn modelId="{C4939A2C-A73F-4E81-9A2B-1046C043830E}" type="presOf" srcId="{EA3BE35F-B553-462B-8D66-4513D843582A}" destId="{0039267E-285C-4ADA-BC0F-277BE664B7CC}" srcOrd="0" destOrd="0" presId="urn:microsoft.com/office/officeart/2005/8/layout/cycle2"/>
    <dgm:cxn modelId="{D77FAA31-D930-4B80-86FA-20B09CA642C6}" srcId="{165C12AB-AC3C-43F8-A32F-C61C47EFA5FB}" destId="{9DFCBA55-AB16-4906-9A97-8B4D25E01C2E}" srcOrd="1" destOrd="0" parTransId="{9C5426C4-29C2-4582-90C1-8B41A9EF1D61}" sibTransId="{718F205A-21EF-4DD6-B26A-A601D6764C5F}"/>
    <dgm:cxn modelId="{27EF3835-DE7A-495F-BDF4-A97DFA0ADBBD}" srcId="{165C12AB-AC3C-43F8-A32F-C61C47EFA5FB}" destId="{93348CD2-8A8A-4D77-8270-8E710F84922D}" srcOrd="5" destOrd="0" parTransId="{A75B6315-EB6B-4A3D-A4D5-BB88063714E5}" sibTransId="{093D8656-EE91-4290-AAD9-1AB0E2386470}"/>
    <dgm:cxn modelId="{D36BD73F-CE3C-4690-821C-23CEB846A08F}" type="presOf" srcId="{0296767C-FC7E-4481-B3A8-A3AF5F84E24A}" destId="{37B91550-1810-47E1-9C81-6318A889F8BA}" srcOrd="0" destOrd="0" presId="urn:microsoft.com/office/officeart/2005/8/layout/cycle2"/>
    <dgm:cxn modelId="{F740C64E-CF49-4AB0-8DF5-E5FD052C9DFD}" srcId="{165C12AB-AC3C-43F8-A32F-C61C47EFA5FB}" destId="{C63C3F77-2678-46FE-B3AE-83A5425E1D33}" srcOrd="4" destOrd="0" parTransId="{1D461D67-DCC8-4AE2-8DE9-7EE2F22FAFE5}" sibTransId="{0D908F45-7628-4D2E-9A3B-6F611F36C8B9}"/>
    <dgm:cxn modelId="{788BB350-2893-4FAE-BD80-882F7FF8FB19}" srcId="{165C12AB-AC3C-43F8-A32F-C61C47EFA5FB}" destId="{0296767C-FC7E-4481-B3A8-A3AF5F84E24A}" srcOrd="6" destOrd="0" parTransId="{544E62FF-A193-4BFE-AB9C-404E609F547E}" sibTransId="{128B47E1-5056-4151-A66D-52FBF51B68F2}"/>
    <dgm:cxn modelId="{1886A756-36D4-4E77-B7E5-0D04D1D4A30E}" type="presOf" srcId="{C63C3F77-2678-46FE-B3AE-83A5425E1D33}" destId="{26637227-BEAD-438C-B385-E0BAD6B9B183}" srcOrd="0" destOrd="0" presId="urn:microsoft.com/office/officeart/2005/8/layout/cycle2"/>
    <dgm:cxn modelId="{BECBC876-ED45-494B-8FDC-51CA5C0EDA6B}" type="presOf" srcId="{093D8656-EE91-4290-AAD9-1AB0E2386470}" destId="{94E3E8C6-2401-450E-B278-10DBCE6A436C}" srcOrd="0" destOrd="0" presId="urn:microsoft.com/office/officeart/2005/8/layout/cycle2"/>
    <dgm:cxn modelId="{77AA7959-3516-449D-9DB0-5357C34D8329}" type="presOf" srcId="{128B47E1-5056-4151-A66D-52FBF51B68F2}" destId="{94C4D956-B9F6-4B97-9D5A-38B02C8175C1}" srcOrd="1" destOrd="0" presId="urn:microsoft.com/office/officeart/2005/8/layout/cycle2"/>
    <dgm:cxn modelId="{EBDC8C85-3010-4377-8DB2-88AFAC00BD31}" srcId="{165C12AB-AC3C-43F8-A32F-C61C47EFA5FB}" destId="{F6E0A69B-79FA-4F5C-8768-575403CDEF0C}" srcOrd="2" destOrd="0" parTransId="{0FA48D9F-B2EB-4AF6-AE80-854AC8016FBE}" sibTransId="{EA3BE35F-B553-462B-8D66-4513D843582A}"/>
    <dgm:cxn modelId="{6E341D87-D97E-4B9F-B8E2-486C8FA11AA7}" type="presOf" srcId="{F6E0A69B-79FA-4F5C-8768-575403CDEF0C}" destId="{05D5CD76-FAE4-40A3-BFD2-E9DD4309BFA0}" srcOrd="0" destOrd="0" presId="urn:microsoft.com/office/officeart/2005/8/layout/cycle2"/>
    <dgm:cxn modelId="{B30AF493-DDE4-4285-8A21-C8075A2D0B7B}" type="presOf" srcId="{5C6C805F-86A8-4B3B-AC8E-1C492E479B2F}" destId="{68CD8B1C-BFB0-41DE-A2C3-73E3BE3CD205}" srcOrd="1" destOrd="0" presId="urn:microsoft.com/office/officeart/2005/8/layout/cycle2"/>
    <dgm:cxn modelId="{543CB998-FE58-4CCD-8C82-9188A3374C8F}" type="presOf" srcId="{718F205A-21EF-4DD6-B26A-A601D6764C5F}" destId="{CE8605F0-3F8D-467B-B4A5-5AD314D8814D}" srcOrd="0" destOrd="0" presId="urn:microsoft.com/office/officeart/2005/8/layout/cycle2"/>
    <dgm:cxn modelId="{D67BEAA7-355F-4563-8129-523476DC9FE7}" type="presOf" srcId="{0D908F45-7628-4D2E-9A3B-6F611F36C8B9}" destId="{10E9CEA7-7149-424E-9856-67BB431D686E}" srcOrd="1" destOrd="0" presId="urn:microsoft.com/office/officeart/2005/8/layout/cycle2"/>
    <dgm:cxn modelId="{60CF63A8-2F14-4964-992E-4AE6E04EF9B5}" type="presOf" srcId="{93348CD2-8A8A-4D77-8270-8E710F84922D}" destId="{80D22B4A-5017-4EB8-9DCA-F1C447A80199}" srcOrd="0" destOrd="0" presId="urn:microsoft.com/office/officeart/2005/8/layout/cycle2"/>
    <dgm:cxn modelId="{048AF9AE-4FA0-4DC3-AD40-CA4D5F1A1138}" type="presOf" srcId="{718F205A-21EF-4DD6-B26A-A601D6764C5F}" destId="{C9CBB4BA-F8B7-4D57-A90F-ED77BB0CA75A}" srcOrd="1" destOrd="0" presId="urn:microsoft.com/office/officeart/2005/8/layout/cycle2"/>
    <dgm:cxn modelId="{B4D112B2-95ED-4A44-8125-2EC308E5023D}" type="presOf" srcId="{5C6C805F-86A8-4B3B-AC8E-1C492E479B2F}" destId="{9B142FAD-1F3D-491E-B683-4CBF200BEDA9}" srcOrd="0" destOrd="0" presId="urn:microsoft.com/office/officeart/2005/8/layout/cycle2"/>
    <dgm:cxn modelId="{8C35C0BF-F733-4A44-9B0D-AD5B8C15A1E2}" type="presOf" srcId="{9DFCBA55-AB16-4906-9A97-8B4D25E01C2E}" destId="{CB6CC7A1-2870-4AB7-8ABB-6449D6EAC1C8}" srcOrd="0" destOrd="0" presId="urn:microsoft.com/office/officeart/2005/8/layout/cycle2"/>
    <dgm:cxn modelId="{4D1A9BC4-E14B-4922-AF94-4E575917E973}" type="presOf" srcId="{AFE13747-5B5B-42E6-8E89-3D4546EB14AC}" destId="{29652E9B-C559-4F1C-A6D6-13821907C34B}" srcOrd="0" destOrd="0" presId="urn:microsoft.com/office/officeart/2005/8/layout/cycle2"/>
    <dgm:cxn modelId="{A2B1A8D9-DB0B-4D9A-A06D-0B2792B3CFB3}" type="presOf" srcId="{0D908F45-7628-4D2E-9A3B-6F611F36C8B9}" destId="{00037121-2C1F-4810-9EE6-1D915301B58B}" srcOrd="0" destOrd="0" presId="urn:microsoft.com/office/officeart/2005/8/layout/cycle2"/>
    <dgm:cxn modelId="{4FAF19DA-EE20-4C09-9401-A8E366600DF8}" type="presOf" srcId="{128B47E1-5056-4151-A66D-52FBF51B68F2}" destId="{700E740A-FFE8-4A1B-AD20-000705B0F3C3}" srcOrd="0" destOrd="0" presId="urn:microsoft.com/office/officeart/2005/8/layout/cycle2"/>
    <dgm:cxn modelId="{FFB89EDF-52C1-468A-BD81-4A8D14A44BD6}" type="presOf" srcId="{C42E1F8C-AE2D-4C44-8A64-3342BA8F6E4B}" destId="{F7EB24ED-F7BE-473B-A6E4-DDB3B5ED45A6}" srcOrd="0" destOrd="0" presId="urn:microsoft.com/office/officeart/2005/8/layout/cycle2"/>
    <dgm:cxn modelId="{68758CE7-68D0-4E73-B83D-59BD8E80E33B}" srcId="{165C12AB-AC3C-43F8-A32F-C61C47EFA5FB}" destId="{0524B935-FF2D-4E2A-AAA2-FD799E1A5D80}" srcOrd="3" destOrd="0" parTransId="{5B22C871-0317-4181-A72C-2B3A0C00050C}" sibTransId="{5C6C805F-86A8-4B3B-AC8E-1C492E479B2F}"/>
    <dgm:cxn modelId="{CD18EAE9-F78E-40AD-A5C7-66BFDE86B5F4}" type="presOf" srcId="{AFE13747-5B5B-42E6-8E89-3D4546EB14AC}" destId="{2D7786CE-8E18-4C81-950F-531C96DC38E7}" srcOrd="1" destOrd="0" presId="urn:microsoft.com/office/officeart/2005/8/layout/cycle2"/>
    <dgm:cxn modelId="{E24E45EB-1A60-4D62-B5BA-EB4AFEA8E7C3}" type="presOf" srcId="{0524B935-FF2D-4E2A-AAA2-FD799E1A5D80}" destId="{1476C501-D560-431F-B76E-10EA0F2F89E5}" srcOrd="0" destOrd="0" presId="urn:microsoft.com/office/officeart/2005/8/layout/cycle2"/>
    <dgm:cxn modelId="{22F3B6EE-185F-40DA-BE71-47024B39206E}" type="presOf" srcId="{EA3BE35F-B553-462B-8D66-4513D843582A}" destId="{50C1836D-150F-4940-A54A-24A0E5DFD6C8}" srcOrd="1" destOrd="0" presId="urn:microsoft.com/office/officeart/2005/8/layout/cycle2"/>
    <dgm:cxn modelId="{058A9BEF-68E9-45D6-9742-A75FB27CEF7A}" type="presOf" srcId="{093D8656-EE91-4290-AAD9-1AB0E2386470}" destId="{A2ED7285-1BC4-419A-B98E-BC3342718B45}" srcOrd="1" destOrd="0" presId="urn:microsoft.com/office/officeart/2005/8/layout/cycle2"/>
    <dgm:cxn modelId="{1D04A9FE-E221-4AE5-840E-28D934326FB6}" srcId="{165C12AB-AC3C-43F8-A32F-C61C47EFA5FB}" destId="{C42E1F8C-AE2D-4C44-8A64-3342BA8F6E4B}" srcOrd="0" destOrd="0" parTransId="{4E236536-E172-4B2A-B295-15929F938023}" sibTransId="{AFE13747-5B5B-42E6-8E89-3D4546EB14AC}"/>
    <dgm:cxn modelId="{6273DE05-2F27-4146-9D50-1B249F024F28}" type="presParOf" srcId="{B4A7E287-71D7-4E9B-ACA7-73DFBD8CF214}" destId="{F7EB24ED-F7BE-473B-A6E4-DDB3B5ED45A6}" srcOrd="0" destOrd="0" presId="urn:microsoft.com/office/officeart/2005/8/layout/cycle2"/>
    <dgm:cxn modelId="{FDB47AF1-E67D-475D-982F-3C7B6DDA6D95}" type="presParOf" srcId="{B4A7E287-71D7-4E9B-ACA7-73DFBD8CF214}" destId="{29652E9B-C559-4F1C-A6D6-13821907C34B}" srcOrd="1" destOrd="0" presId="urn:microsoft.com/office/officeart/2005/8/layout/cycle2"/>
    <dgm:cxn modelId="{B66ABC16-DC24-4589-947C-EE6A79B9F96D}" type="presParOf" srcId="{29652E9B-C559-4F1C-A6D6-13821907C34B}" destId="{2D7786CE-8E18-4C81-950F-531C96DC38E7}" srcOrd="0" destOrd="0" presId="urn:microsoft.com/office/officeart/2005/8/layout/cycle2"/>
    <dgm:cxn modelId="{EC544B32-B94C-4291-A7AF-F60650D3BF1A}" type="presParOf" srcId="{B4A7E287-71D7-4E9B-ACA7-73DFBD8CF214}" destId="{CB6CC7A1-2870-4AB7-8ABB-6449D6EAC1C8}" srcOrd="2" destOrd="0" presId="urn:microsoft.com/office/officeart/2005/8/layout/cycle2"/>
    <dgm:cxn modelId="{593E6657-F32C-49EA-A8C5-319DB067B899}" type="presParOf" srcId="{B4A7E287-71D7-4E9B-ACA7-73DFBD8CF214}" destId="{CE8605F0-3F8D-467B-B4A5-5AD314D8814D}" srcOrd="3" destOrd="0" presId="urn:microsoft.com/office/officeart/2005/8/layout/cycle2"/>
    <dgm:cxn modelId="{8EDCDC2A-1D55-417C-93B0-D6E0C1AC345C}" type="presParOf" srcId="{CE8605F0-3F8D-467B-B4A5-5AD314D8814D}" destId="{C9CBB4BA-F8B7-4D57-A90F-ED77BB0CA75A}" srcOrd="0" destOrd="0" presId="urn:microsoft.com/office/officeart/2005/8/layout/cycle2"/>
    <dgm:cxn modelId="{1A932129-690F-4B52-A9EB-D23D2E0B3C50}" type="presParOf" srcId="{B4A7E287-71D7-4E9B-ACA7-73DFBD8CF214}" destId="{05D5CD76-FAE4-40A3-BFD2-E9DD4309BFA0}" srcOrd="4" destOrd="0" presId="urn:microsoft.com/office/officeart/2005/8/layout/cycle2"/>
    <dgm:cxn modelId="{48569B9D-C93F-4126-ACBD-230DB0BE4988}" type="presParOf" srcId="{B4A7E287-71D7-4E9B-ACA7-73DFBD8CF214}" destId="{0039267E-285C-4ADA-BC0F-277BE664B7CC}" srcOrd="5" destOrd="0" presId="urn:microsoft.com/office/officeart/2005/8/layout/cycle2"/>
    <dgm:cxn modelId="{E96D9477-0645-4CC1-B8F1-C8B436754B31}" type="presParOf" srcId="{0039267E-285C-4ADA-BC0F-277BE664B7CC}" destId="{50C1836D-150F-4940-A54A-24A0E5DFD6C8}" srcOrd="0" destOrd="0" presId="urn:microsoft.com/office/officeart/2005/8/layout/cycle2"/>
    <dgm:cxn modelId="{AD4A14A0-77AE-44A0-B37A-4CE74B943C20}" type="presParOf" srcId="{B4A7E287-71D7-4E9B-ACA7-73DFBD8CF214}" destId="{1476C501-D560-431F-B76E-10EA0F2F89E5}" srcOrd="6" destOrd="0" presId="urn:microsoft.com/office/officeart/2005/8/layout/cycle2"/>
    <dgm:cxn modelId="{51A290D5-2E1C-44BC-A9A7-82291FD8230F}" type="presParOf" srcId="{B4A7E287-71D7-4E9B-ACA7-73DFBD8CF214}" destId="{9B142FAD-1F3D-491E-B683-4CBF200BEDA9}" srcOrd="7" destOrd="0" presId="urn:microsoft.com/office/officeart/2005/8/layout/cycle2"/>
    <dgm:cxn modelId="{C1B6A83D-67DC-4B69-97AD-FB555A22E5CC}" type="presParOf" srcId="{9B142FAD-1F3D-491E-B683-4CBF200BEDA9}" destId="{68CD8B1C-BFB0-41DE-A2C3-73E3BE3CD205}" srcOrd="0" destOrd="0" presId="urn:microsoft.com/office/officeart/2005/8/layout/cycle2"/>
    <dgm:cxn modelId="{677EE5E7-E9F3-41E0-8F57-FBCE6E92C2B4}" type="presParOf" srcId="{B4A7E287-71D7-4E9B-ACA7-73DFBD8CF214}" destId="{26637227-BEAD-438C-B385-E0BAD6B9B183}" srcOrd="8" destOrd="0" presId="urn:microsoft.com/office/officeart/2005/8/layout/cycle2"/>
    <dgm:cxn modelId="{880D007C-1F7B-4A46-BA13-55DE4B204BC1}" type="presParOf" srcId="{B4A7E287-71D7-4E9B-ACA7-73DFBD8CF214}" destId="{00037121-2C1F-4810-9EE6-1D915301B58B}" srcOrd="9" destOrd="0" presId="urn:microsoft.com/office/officeart/2005/8/layout/cycle2"/>
    <dgm:cxn modelId="{F1595F56-BBB6-4779-8B7E-B900AE67A69D}" type="presParOf" srcId="{00037121-2C1F-4810-9EE6-1D915301B58B}" destId="{10E9CEA7-7149-424E-9856-67BB431D686E}" srcOrd="0" destOrd="0" presId="urn:microsoft.com/office/officeart/2005/8/layout/cycle2"/>
    <dgm:cxn modelId="{AE27450B-4032-47CA-9C1B-EC92F229B7FC}" type="presParOf" srcId="{B4A7E287-71D7-4E9B-ACA7-73DFBD8CF214}" destId="{80D22B4A-5017-4EB8-9DCA-F1C447A80199}" srcOrd="10" destOrd="0" presId="urn:microsoft.com/office/officeart/2005/8/layout/cycle2"/>
    <dgm:cxn modelId="{6D9D7038-D14C-4867-B94F-0157F9F94789}" type="presParOf" srcId="{B4A7E287-71D7-4E9B-ACA7-73DFBD8CF214}" destId="{94E3E8C6-2401-450E-B278-10DBCE6A436C}" srcOrd="11" destOrd="0" presId="urn:microsoft.com/office/officeart/2005/8/layout/cycle2"/>
    <dgm:cxn modelId="{9F92436A-9C4F-4D74-A2D4-141EAC8EF1C4}" type="presParOf" srcId="{94E3E8C6-2401-450E-B278-10DBCE6A436C}" destId="{A2ED7285-1BC4-419A-B98E-BC3342718B45}" srcOrd="0" destOrd="0" presId="urn:microsoft.com/office/officeart/2005/8/layout/cycle2"/>
    <dgm:cxn modelId="{09DF8433-A884-497B-8FA9-9FCCC5AB9EF9}" type="presParOf" srcId="{B4A7E287-71D7-4E9B-ACA7-73DFBD8CF214}" destId="{37B91550-1810-47E1-9C81-6318A889F8BA}" srcOrd="12" destOrd="0" presId="urn:microsoft.com/office/officeart/2005/8/layout/cycle2"/>
    <dgm:cxn modelId="{E9ADA19E-7A53-4403-AE14-A554E7D3B869}" type="presParOf" srcId="{B4A7E287-71D7-4E9B-ACA7-73DFBD8CF214}" destId="{700E740A-FFE8-4A1B-AD20-000705B0F3C3}" srcOrd="13" destOrd="0" presId="urn:microsoft.com/office/officeart/2005/8/layout/cycle2"/>
    <dgm:cxn modelId="{BF22351F-A581-4FE9-8E65-6BD1C389CA99}" type="presParOf" srcId="{700E740A-FFE8-4A1B-AD20-000705B0F3C3}" destId="{94C4D956-B9F6-4B97-9D5A-38B02C8175C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5C12AB-AC3C-43F8-A32F-C61C47EFA5F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2E1F8C-AE2D-4C44-8A64-3342BA8F6E4B}">
      <dgm:prSet phldrT="[Text]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>
              <a:latin typeface="Arial Narrow" panose="020B0606020202030204" pitchFamily="34" charset="0"/>
            </a:rPr>
            <a:t>?</a:t>
          </a:r>
        </a:p>
      </dgm:t>
    </dgm:pt>
    <dgm:pt modelId="{4E236536-E172-4B2A-B295-15929F938023}" type="parTrans" cxnId="{1D04A9FE-E221-4AE5-840E-28D934326FB6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FE13747-5B5B-42E6-8E89-3D4546EB14AC}" type="sibTrans" cxnId="{1D04A9FE-E221-4AE5-840E-28D934326FB6}">
      <dgm:prSet/>
      <dgm:spPr>
        <a:solidFill>
          <a:schemeClr val="bg1"/>
        </a:solidFill>
      </dgm:spPr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0524B935-FF2D-4E2A-AAA2-FD799E1A5D80}">
      <dgm:prSet phldrT="[Text]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>
              <a:latin typeface="Arial Narrow" panose="020B0606020202030204" pitchFamily="34" charset="0"/>
            </a:rPr>
            <a:t>?</a:t>
          </a:r>
        </a:p>
      </dgm:t>
    </dgm:pt>
    <dgm:pt modelId="{5B22C871-0317-4181-A72C-2B3A0C00050C}" type="parTrans" cxnId="{68758CE7-68D0-4E73-B83D-59BD8E80E33B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5C6C805F-86A8-4B3B-AC8E-1C492E479B2F}" type="sibTrans" cxnId="{68758CE7-68D0-4E73-B83D-59BD8E80E33B}">
      <dgm:prSet/>
      <dgm:spPr>
        <a:solidFill>
          <a:schemeClr val="bg1"/>
        </a:solidFill>
      </dgm:spPr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C63C3F77-2678-46FE-B3AE-83A5425E1D33}">
      <dgm:prSet phldrT="[Text]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>
              <a:latin typeface="Arial Narrow" panose="020B0606020202030204" pitchFamily="34" charset="0"/>
            </a:rPr>
            <a:t>?</a:t>
          </a:r>
        </a:p>
      </dgm:t>
    </dgm:pt>
    <dgm:pt modelId="{1D461D67-DCC8-4AE2-8DE9-7EE2F22FAFE5}" type="parTrans" cxnId="{F740C64E-CF49-4AB0-8DF5-E5FD052C9DFD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0D908F45-7628-4D2E-9A3B-6F611F36C8B9}" type="sibTrans" cxnId="{F740C64E-CF49-4AB0-8DF5-E5FD052C9DFD}">
      <dgm:prSet/>
      <dgm:spPr>
        <a:solidFill>
          <a:schemeClr val="bg1"/>
        </a:solidFill>
      </dgm:spPr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93348CD2-8A8A-4D77-8270-8E710F84922D}">
      <dgm:prSet phldrT="[Text]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>
              <a:latin typeface="Arial Narrow" panose="020B0606020202030204" pitchFamily="34" charset="0"/>
            </a:rPr>
            <a:t>?</a:t>
          </a:r>
        </a:p>
      </dgm:t>
    </dgm:pt>
    <dgm:pt modelId="{A75B6315-EB6B-4A3D-A4D5-BB88063714E5}" type="parTrans" cxnId="{27EF3835-DE7A-495F-BDF4-A97DFA0ADBBD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093D8656-EE91-4290-AAD9-1AB0E2386470}" type="sibTrans" cxnId="{27EF3835-DE7A-495F-BDF4-A97DFA0ADBBD}">
      <dgm:prSet/>
      <dgm:spPr>
        <a:solidFill>
          <a:schemeClr val="bg1"/>
        </a:solidFill>
      </dgm:spPr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0296767C-FC7E-4481-B3A8-A3AF5F84E24A}">
      <dgm:prSet phldrT="[Text]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>
              <a:latin typeface="Arial Narrow" panose="020B0606020202030204" pitchFamily="34" charset="0"/>
            </a:rPr>
            <a:t>?</a:t>
          </a:r>
        </a:p>
      </dgm:t>
    </dgm:pt>
    <dgm:pt modelId="{544E62FF-A193-4BFE-AB9C-404E609F547E}" type="parTrans" cxnId="{788BB350-2893-4FAE-BD80-882F7FF8FB19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128B47E1-5056-4151-A66D-52FBF51B68F2}" type="sibTrans" cxnId="{788BB350-2893-4FAE-BD80-882F7FF8FB19}">
      <dgm:prSet/>
      <dgm:spPr>
        <a:solidFill>
          <a:schemeClr val="bg1"/>
        </a:solidFill>
      </dgm:spPr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F6E0A69B-79FA-4F5C-8768-575403CDEF0C}">
      <dgm:prSet phldrT="[Text]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>
              <a:latin typeface="Arial Narrow" panose="020B0606020202030204" pitchFamily="34" charset="0"/>
            </a:rPr>
            <a:t>?</a:t>
          </a:r>
        </a:p>
      </dgm:t>
    </dgm:pt>
    <dgm:pt modelId="{0FA48D9F-B2EB-4AF6-AE80-854AC8016FBE}" type="parTrans" cxnId="{EBDC8C85-3010-4377-8DB2-88AFAC00BD31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EA3BE35F-B553-462B-8D66-4513D843582A}" type="sibTrans" cxnId="{EBDC8C85-3010-4377-8DB2-88AFAC00BD31}">
      <dgm:prSet/>
      <dgm:spPr>
        <a:solidFill>
          <a:schemeClr val="bg1"/>
        </a:solidFill>
      </dgm:spPr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9DFCBA55-AB16-4906-9A97-8B4D25E01C2E}">
      <dgm:prSet phldrT="[Text]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>
              <a:latin typeface="Arial Narrow" panose="020B0606020202030204" pitchFamily="34" charset="0"/>
            </a:rPr>
            <a:t>?</a:t>
          </a:r>
        </a:p>
      </dgm:t>
    </dgm:pt>
    <dgm:pt modelId="{9C5426C4-29C2-4582-90C1-8B41A9EF1D61}" type="parTrans" cxnId="{D77FAA31-D930-4B80-86FA-20B09CA642C6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718F205A-21EF-4DD6-B26A-A601D6764C5F}" type="sibTrans" cxnId="{D77FAA31-D930-4B80-86FA-20B09CA642C6}">
      <dgm:prSet/>
      <dgm:spPr>
        <a:solidFill>
          <a:schemeClr val="bg1"/>
        </a:solidFill>
      </dgm:spPr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6DD1EE9D-1C3A-4099-835E-197C9AA0DDF4}">
      <dgm:prSet phldrT="[Text]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>
              <a:latin typeface="Arial Narrow" panose="020B0606020202030204" pitchFamily="34" charset="0"/>
            </a:rPr>
            <a:t>?</a:t>
          </a:r>
        </a:p>
      </dgm:t>
    </dgm:pt>
    <dgm:pt modelId="{6B14C6B1-BFF7-404F-B523-687977E6DBB6}" type="sibTrans" cxnId="{001D75D5-C1ED-4008-A54E-C28175123663}">
      <dgm:prSet/>
      <dgm:spPr>
        <a:solidFill>
          <a:schemeClr val="bg1"/>
        </a:solidFill>
      </dgm:spPr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9A77F658-58AB-4FDE-95AB-5513112BD627}" type="parTrans" cxnId="{001D75D5-C1ED-4008-A54E-C28175123663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B4A7E287-71D7-4E9B-ACA7-73DFBD8CF214}" type="pres">
      <dgm:prSet presAssocID="{165C12AB-AC3C-43F8-A32F-C61C47EFA5FB}" presName="cycle" presStyleCnt="0">
        <dgm:presLayoutVars>
          <dgm:dir/>
          <dgm:resizeHandles val="exact"/>
        </dgm:presLayoutVars>
      </dgm:prSet>
      <dgm:spPr/>
    </dgm:pt>
    <dgm:pt modelId="{F7EB24ED-F7BE-473B-A6E4-DDB3B5ED45A6}" type="pres">
      <dgm:prSet presAssocID="{C42E1F8C-AE2D-4C44-8A64-3342BA8F6E4B}" presName="node" presStyleLbl="node1" presStyleIdx="0" presStyleCnt="8">
        <dgm:presLayoutVars>
          <dgm:bulletEnabled val="1"/>
        </dgm:presLayoutVars>
      </dgm:prSet>
      <dgm:spPr/>
    </dgm:pt>
    <dgm:pt modelId="{29652E9B-C559-4F1C-A6D6-13821907C34B}" type="pres">
      <dgm:prSet presAssocID="{AFE13747-5B5B-42E6-8E89-3D4546EB14AC}" presName="sibTrans" presStyleLbl="sibTrans2D1" presStyleIdx="0" presStyleCnt="8"/>
      <dgm:spPr/>
    </dgm:pt>
    <dgm:pt modelId="{2D7786CE-8E18-4C81-950F-531C96DC38E7}" type="pres">
      <dgm:prSet presAssocID="{AFE13747-5B5B-42E6-8E89-3D4546EB14AC}" presName="connectorText" presStyleLbl="sibTrans2D1" presStyleIdx="0" presStyleCnt="8"/>
      <dgm:spPr/>
    </dgm:pt>
    <dgm:pt modelId="{B2639C5A-2801-4B46-B38B-E25880432B98}" type="pres">
      <dgm:prSet presAssocID="{6DD1EE9D-1C3A-4099-835E-197C9AA0DDF4}" presName="node" presStyleLbl="node1" presStyleIdx="1" presStyleCnt="8">
        <dgm:presLayoutVars>
          <dgm:bulletEnabled val="1"/>
        </dgm:presLayoutVars>
      </dgm:prSet>
      <dgm:spPr/>
    </dgm:pt>
    <dgm:pt modelId="{C488A935-CF1B-4818-9111-9E64F7757247}" type="pres">
      <dgm:prSet presAssocID="{6B14C6B1-BFF7-404F-B523-687977E6DBB6}" presName="sibTrans" presStyleLbl="sibTrans2D1" presStyleIdx="1" presStyleCnt="8"/>
      <dgm:spPr/>
    </dgm:pt>
    <dgm:pt modelId="{E93F1313-6091-4CC0-B223-EB9B2237D950}" type="pres">
      <dgm:prSet presAssocID="{6B14C6B1-BFF7-404F-B523-687977E6DBB6}" presName="connectorText" presStyleLbl="sibTrans2D1" presStyleIdx="1" presStyleCnt="8"/>
      <dgm:spPr/>
    </dgm:pt>
    <dgm:pt modelId="{CB6CC7A1-2870-4AB7-8ABB-6449D6EAC1C8}" type="pres">
      <dgm:prSet presAssocID="{9DFCBA55-AB16-4906-9A97-8B4D25E01C2E}" presName="node" presStyleLbl="node1" presStyleIdx="2" presStyleCnt="8">
        <dgm:presLayoutVars>
          <dgm:bulletEnabled val="1"/>
        </dgm:presLayoutVars>
      </dgm:prSet>
      <dgm:spPr/>
    </dgm:pt>
    <dgm:pt modelId="{CE8605F0-3F8D-467B-B4A5-5AD314D8814D}" type="pres">
      <dgm:prSet presAssocID="{718F205A-21EF-4DD6-B26A-A601D6764C5F}" presName="sibTrans" presStyleLbl="sibTrans2D1" presStyleIdx="2" presStyleCnt="8"/>
      <dgm:spPr/>
    </dgm:pt>
    <dgm:pt modelId="{C9CBB4BA-F8B7-4D57-A90F-ED77BB0CA75A}" type="pres">
      <dgm:prSet presAssocID="{718F205A-21EF-4DD6-B26A-A601D6764C5F}" presName="connectorText" presStyleLbl="sibTrans2D1" presStyleIdx="2" presStyleCnt="8"/>
      <dgm:spPr/>
    </dgm:pt>
    <dgm:pt modelId="{05D5CD76-FAE4-40A3-BFD2-E9DD4309BFA0}" type="pres">
      <dgm:prSet presAssocID="{F6E0A69B-79FA-4F5C-8768-575403CDEF0C}" presName="node" presStyleLbl="node1" presStyleIdx="3" presStyleCnt="8">
        <dgm:presLayoutVars>
          <dgm:bulletEnabled val="1"/>
        </dgm:presLayoutVars>
      </dgm:prSet>
      <dgm:spPr/>
    </dgm:pt>
    <dgm:pt modelId="{0039267E-285C-4ADA-BC0F-277BE664B7CC}" type="pres">
      <dgm:prSet presAssocID="{EA3BE35F-B553-462B-8D66-4513D843582A}" presName="sibTrans" presStyleLbl="sibTrans2D1" presStyleIdx="3" presStyleCnt="8"/>
      <dgm:spPr/>
    </dgm:pt>
    <dgm:pt modelId="{50C1836D-150F-4940-A54A-24A0E5DFD6C8}" type="pres">
      <dgm:prSet presAssocID="{EA3BE35F-B553-462B-8D66-4513D843582A}" presName="connectorText" presStyleLbl="sibTrans2D1" presStyleIdx="3" presStyleCnt="8"/>
      <dgm:spPr/>
    </dgm:pt>
    <dgm:pt modelId="{1476C501-D560-431F-B76E-10EA0F2F89E5}" type="pres">
      <dgm:prSet presAssocID="{0524B935-FF2D-4E2A-AAA2-FD799E1A5D80}" presName="node" presStyleLbl="node1" presStyleIdx="4" presStyleCnt="8">
        <dgm:presLayoutVars>
          <dgm:bulletEnabled val="1"/>
        </dgm:presLayoutVars>
      </dgm:prSet>
      <dgm:spPr/>
    </dgm:pt>
    <dgm:pt modelId="{9B142FAD-1F3D-491E-B683-4CBF200BEDA9}" type="pres">
      <dgm:prSet presAssocID="{5C6C805F-86A8-4B3B-AC8E-1C492E479B2F}" presName="sibTrans" presStyleLbl="sibTrans2D1" presStyleIdx="4" presStyleCnt="8"/>
      <dgm:spPr/>
    </dgm:pt>
    <dgm:pt modelId="{68CD8B1C-BFB0-41DE-A2C3-73E3BE3CD205}" type="pres">
      <dgm:prSet presAssocID="{5C6C805F-86A8-4B3B-AC8E-1C492E479B2F}" presName="connectorText" presStyleLbl="sibTrans2D1" presStyleIdx="4" presStyleCnt="8"/>
      <dgm:spPr/>
    </dgm:pt>
    <dgm:pt modelId="{26637227-BEAD-438C-B385-E0BAD6B9B183}" type="pres">
      <dgm:prSet presAssocID="{C63C3F77-2678-46FE-B3AE-83A5425E1D33}" presName="node" presStyleLbl="node1" presStyleIdx="5" presStyleCnt="8">
        <dgm:presLayoutVars>
          <dgm:bulletEnabled val="1"/>
        </dgm:presLayoutVars>
      </dgm:prSet>
      <dgm:spPr/>
    </dgm:pt>
    <dgm:pt modelId="{00037121-2C1F-4810-9EE6-1D915301B58B}" type="pres">
      <dgm:prSet presAssocID="{0D908F45-7628-4D2E-9A3B-6F611F36C8B9}" presName="sibTrans" presStyleLbl="sibTrans2D1" presStyleIdx="5" presStyleCnt="8"/>
      <dgm:spPr/>
    </dgm:pt>
    <dgm:pt modelId="{10E9CEA7-7149-424E-9856-67BB431D686E}" type="pres">
      <dgm:prSet presAssocID="{0D908F45-7628-4D2E-9A3B-6F611F36C8B9}" presName="connectorText" presStyleLbl="sibTrans2D1" presStyleIdx="5" presStyleCnt="8"/>
      <dgm:spPr/>
    </dgm:pt>
    <dgm:pt modelId="{80D22B4A-5017-4EB8-9DCA-F1C447A80199}" type="pres">
      <dgm:prSet presAssocID="{93348CD2-8A8A-4D77-8270-8E710F84922D}" presName="node" presStyleLbl="node1" presStyleIdx="6" presStyleCnt="8">
        <dgm:presLayoutVars>
          <dgm:bulletEnabled val="1"/>
        </dgm:presLayoutVars>
      </dgm:prSet>
      <dgm:spPr/>
    </dgm:pt>
    <dgm:pt modelId="{94E3E8C6-2401-450E-B278-10DBCE6A436C}" type="pres">
      <dgm:prSet presAssocID="{093D8656-EE91-4290-AAD9-1AB0E2386470}" presName="sibTrans" presStyleLbl="sibTrans2D1" presStyleIdx="6" presStyleCnt="8"/>
      <dgm:spPr/>
    </dgm:pt>
    <dgm:pt modelId="{A2ED7285-1BC4-419A-B98E-BC3342718B45}" type="pres">
      <dgm:prSet presAssocID="{093D8656-EE91-4290-AAD9-1AB0E2386470}" presName="connectorText" presStyleLbl="sibTrans2D1" presStyleIdx="6" presStyleCnt="8"/>
      <dgm:spPr/>
    </dgm:pt>
    <dgm:pt modelId="{37B91550-1810-47E1-9C81-6318A889F8BA}" type="pres">
      <dgm:prSet presAssocID="{0296767C-FC7E-4481-B3A8-A3AF5F84E24A}" presName="node" presStyleLbl="node1" presStyleIdx="7" presStyleCnt="8">
        <dgm:presLayoutVars>
          <dgm:bulletEnabled val="1"/>
        </dgm:presLayoutVars>
      </dgm:prSet>
      <dgm:spPr/>
    </dgm:pt>
    <dgm:pt modelId="{700E740A-FFE8-4A1B-AD20-000705B0F3C3}" type="pres">
      <dgm:prSet presAssocID="{128B47E1-5056-4151-A66D-52FBF51B68F2}" presName="sibTrans" presStyleLbl="sibTrans2D1" presStyleIdx="7" presStyleCnt="8"/>
      <dgm:spPr/>
    </dgm:pt>
    <dgm:pt modelId="{94C4D956-B9F6-4B97-9D5A-38B02C8175C1}" type="pres">
      <dgm:prSet presAssocID="{128B47E1-5056-4151-A66D-52FBF51B68F2}" presName="connectorText" presStyleLbl="sibTrans2D1" presStyleIdx="7" presStyleCnt="8"/>
      <dgm:spPr/>
    </dgm:pt>
  </dgm:ptLst>
  <dgm:cxnLst>
    <dgm:cxn modelId="{D77FAA31-D930-4B80-86FA-20B09CA642C6}" srcId="{165C12AB-AC3C-43F8-A32F-C61C47EFA5FB}" destId="{9DFCBA55-AB16-4906-9A97-8B4D25E01C2E}" srcOrd="2" destOrd="0" parTransId="{9C5426C4-29C2-4582-90C1-8B41A9EF1D61}" sibTransId="{718F205A-21EF-4DD6-B26A-A601D6764C5F}"/>
    <dgm:cxn modelId="{CDB10A34-B340-409F-9517-6E34EAC944A5}" type="presOf" srcId="{0D908F45-7628-4D2E-9A3B-6F611F36C8B9}" destId="{10E9CEA7-7149-424E-9856-67BB431D686E}" srcOrd="1" destOrd="0" presId="urn:microsoft.com/office/officeart/2005/8/layout/cycle2"/>
    <dgm:cxn modelId="{27EF3835-DE7A-495F-BDF4-A97DFA0ADBBD}" srcId="{165C12AB-AC3C-43F8-A32F-C61C47EFA5FB}" destId="{93348CD2-8A8A-4D77-8270-8E710F84922D}" srcOrd="6" destOrd="0" parTransId="{A75B6315-EB6B-4A3D-A4D5-BB88063714E5}" sibTransId="{093D8656-EE91-4290-AAD9-1AB0E2386470}"/>
    <dgm:cxn modelId="{8C1E1836-41CD-4DBA-85D3-842D8E28FE37}" type="presOf" srcId="{718F205A-21EF-4DD6-B26A-A601D6764C5F}" destId="{C9CBB4BA-F8B7-4D57-A90F-ED77BB0CA75A}" srcOrd="1" destOrd="0" presId="urn:microsoft.com/office/officeart/2005/8/layout/cycle2"/>
    <dgm:cxn modelId="{7C8D993A-A4DA-412A-A8E0-674C5E7C72AA}" type="presOf" srcId="{C63C3F77-2678-46FE-B3AE-83A5425E1D33}" destId="{26637227-BEAD-438C-B385-E0BAD6B9B183}" srcOrd="0" destOrd="0" presId="urn:microsoft.com/office/officeart/2005/8/layout/cycle2"/>
    <dgm:cxn modelId="{1B61FD3E-689C-4FF6-A399-AD4272CCDE8A}" type="presOf" srcId="{0296767C-FC7E-4481-B3A8-A3AF5F84E24A}" destId="{37B91550-1810-47E1-9C81-6318A889F8BA}" srcOrd="0" destOrd="0" presId="urn:microsoft.com/office/officeart/2005/8/layout/cycle2"/>
    <dgm:cxn modelId="{9B364F60-BD8A-4428-985D-38A0C1971A68}" type="presOf" srcId="{128B47E1-5056-4151-A66D-52FBF51B68F2}" destId="{94C4D956-B9F6-4B97-9D5A-38B02C8175C1}" srcOrd="1" destOrd="0" presId="urn:microsoft.com/office/officeart/2005/8/layout/cycle2"/>
    <dgm:cxn modelId="{43020841-ED69-4C20-B2E5-C7090DB4639A}" type="presOf" srcId="{9DFCBA55-AB16-4906-9A97-8B4D25E01C2E}" destId="{CB6CC7A1-2870-4AB7-8ABB-6449D6EAC1C8}" srcOrd="0" destOrd="0" presId="urn:microsoft.com/office/officeart/2005/8/layout/cycle2"/>
    <dgm:cxn modelId="{72129942-9FEB-4FF8-87C6-A1415EBC4F25}" type="presOf" srcId="{C42E1F8C-AE2D-4C44-8A64-3342BA8F6E4B}" destId="{F7EB24ED-F7BE-473B-A6E4-DDB3B5ED45A6}" srcOrd="0" destOrd="0" presId="urn:microsoft.com/office/officeart/2005/8/layout/cycle2"/>
    <dgm:cxn modelId="{150F724A-138B-42AC-8EC8-27F9E72BE0EA}" type="presOf" srcId="{6DD1EE9D-1C3A-4099-835E-197C9AA0DDF4}" destId="{B2639C5A-2801-4B46-B38B-E25880432B98}" srcOrd="0" destOrd="0" presId="urn:microsoft.com/office/officeart/2005/8/layout/cycle2"/>
    <dgm:cxn modelId="{3E4F654D-0C43-46CC-9D0B-69D415C4ED08}" type="presOf" srcId="{165C12AB-AC3C-43F8-A32F-C61C47EFA5FB}" destId="{B4A7E287-71D7-4E9B-ACA7-73DFBD8CF214}" srcOrd="0" destOrd="0" presId="urn:microsoft.com/office/officeart/2005/8/layout/cycle2"/>
    <dgm:cxn modelId="{F740C64E-CF49-4AB0-8DF5-E5FD052C9DFD}" srcId="{165C12AB-AC3C-43F8-A32F-C61C47EFA5FB}" destId="{C63C3F77-2678-46FE-B3AE-83A5425E1D33}" srcOrd="5" destOrd="0" parTransId="{1D461D67-DCC8-4AE2-8DE9-7EE2F22FAFE5}" sibTransId="{0D908F45-7628-4D2E-9A3B-6F611F36C8B9}"/>
    <dgm:cxn modelId="{6E74C56F-44A0-4855-9D3F-84208EBFC92D}" type="presOf" srcId="{AFE13747-5B5B-42E6-8E89-3D4546EB14AC}" destId="{2D7786CE-8E18-4C81-950F-531C96DC38E7}" srcOrd="1" destOrd="0" presId="urn:microsoft.com/office/officeart/2005/8/layout/cycle2"/>
    <dgm:cxn modelId="{788BB350-2893-4FAE-BD80-882F7FF8FB19}" srcId="{165C12AB-AC3C-43F8-A32F-C61C47EFA5FB}" destId="{0296767C-FC7E-4481-B3A8-A3AF5F84E24A}" srcOrd="7" destOrd="0" parTransId="{544E62FF-A193-4BFE-AB9C-404E609F547E}" sibTransId="{128B47E1-5056-4151-A66D-52FBF51B68F2}"/>
    <dgm:cxn modelId="{52A61A73-7387-4B4C-8E8D-5283BDE2936C}" type="presOf" srcId="{128B47E1-5056-4151-A66D-52FBF51B68F2}" destId="{700E740A-FFE8-4A1B-AD20-000705B0F3C3}" srcOrd="0" destOrd="0" presId="urn:microsoft.com/office/officeart/2005/8/layout/cycle2"/>
    <dgm:cxn modelId="{6142D179-180D-400A-9CFF-68FF1AEDFD50}" type="presOf" srcId="{5C6C805F-86A8-4B3B-AC8E-1C492E479B2F}" destId="{9B142FAD-1F3D-491E-B683-4CBF200BEDA9}" srcOrd="0" destOrd="0" presId="urn:microsoft.com/office/officeart/2005/8/layout/cycle2"/>
    <dgm:cxn modelId="{EBDC8C85-3010-4377-8DB2-88AFAC00BD31}" srcId="{165C12AB-AC3C-43F8-A32F-C61C47EFA5FB}" destId="{F6E0A69B-79FA-4F5C-8768-575403CDEF0C}" srcOrd="3" destOrd="0" parTransId="{0FA48D9F-B2EB-4AF6-AE80-854AC8016FBE}" sibTransId="{EA3BE35F-B553-462B-8D66-4513D843582A}"/>
    <dgm:cxn modelId="{E7209286-0FB9-47AC-AB41-E158D0F2076F}" type="presOf" srcId="{AFE13747-5B5B-42E6-8E89-3D4546EB14AC}" destId="{29652E9B-C559-4F1C-A6D6-13821907C34B}" srcOrd="0" destOrd="0" presId="urn:microsoft.com/office/officeart/2005/8/layout/cycle2"/>
    <dgm:cxn modelId="{D11FCF8C-1163-475B-BE07-86CA68266F97}" type="presOf" srcId="{5C6C805F-86A8-4B3B-AC8E-1C492E479B2F}" destId="{68CD8B1C-BFB0-41DE-A2C3-73E3BE3CD205}" srcOrd="1" destOrd="0" presId="urn:microsoft.com/office/officeart/2005/8/layout/cycle2"/>
    <dgm:cxn modelId="{6DCE8B8F-3E4A-4620-8D08-E544B5054DB2}" type="presOf" srcId="{093D8656-EE91-4290-AAD9-1AB0E2386470}" destId="{A2ED7285-1BC4-419A-B98E-BC3342718B45}" srcOrd="1" destOrd="0" presId="urn:microsoft.com/office/officeart/2005/8/layout/cycle2"/>
    <dgm:cxn modelId="{B5762796-4EA6-41E5-B007-5E2D10E70E6D}" type="presOf" srcId="{0524B935-FF2D-4E2A-AAA2-FD799E1A5D80}" destId="{1476C501-D560-431F-B76E-10EA0F2F89E5}" srcOrd="0" destOrd="0" presId="urn:microsoft.com/office/officeart/2005/8/layout/cycle2"/>
    <dgm:cxn modelId="{4364B999-DD64-4120-83C1-6EA137FFC537}" type="presOf" srcId="{93348CD2-8A8A-4D77-8270-8E710F84922D}" destId="{80D22B4A-5017-4EB8-9DCA-F1C447A80199}" srcOrd="0" destOrd="0" presId="urn:microsoft.com/office/officeart/2005/8/layout/cycle2"/>
    <dgm:cxn modelId="{BF04749A-421B-4F80-9DF1-190458F4DCC4}" type="presOf" srcId="{6B14C6B1-BFF7-404F-B523-687977E6DBB6}" destId="{C488A935-CF1B-4818-9111-9E64F7757247}" srcOrd="0" destOrd="0" presId="urn:microsoft.com/office/officeart/2005/8/layout/cycle2"/>
    <dgm:cxn modelId="{3F4A5FB8-6896-4498-BFCC-61171B259EDF}" type="presOf" srcId="{093D8656-EE91-4290-AAD9-1AB0E2386470}" destId="{94E3E8C6-2401-450E-B278-10DBCE6A436C}" srcOrd="0" destOrd="0" presId="urn:microsoft.com/office/officeart/2005/8/layout/cycle2"/>
    <dgm:cxn modelId="{1F803BBA-186D-425F-A333-41E176633488}" type="presOf" srcId="{0D908F45-7628-4D2E-9A3B-6F611F36C8B9}" destId="{00037121-2C1F-4810-9EE6-1D915301B58B}" srcOrd="0" destOrd="0" presId="urn:microsoft.com/office/officeart/2005/8/layout/cycle2"/>
    <dgm:cxn modelId="{1E5130C9-E806-43F1-87F1-7B1FDA0E401D}" type="presOf" srcId="{6B14C6B1-BFF7-404F-B523-687977E6DBB6}" destId="{E93F1313-6091-4CC0-B223-EB9B2237D950}" srcOrd="1" destOrd="0" presId="urn:microsoft.com/office/officeart/2005/8/layout/cycle2"/>
    <dgm:cxn modelId="{001D75D5-C1ED-4008-A54E-C28175123663}" srcId="{165C12AB-AC3C-43F8-A32F-C61C47EFA5FB}" destId="{6DD1EE9D-1C3A-4099-835E-197C9AA0DDF4}" srcOrd="1" destOrd="0" parTransId="{9A77F658-58AB-4FDE-95AB-5513112BD627}" sibTransId="{6B14C6B1-BFF7-404F-B523-687977E6DBB6}"/>
    <dgm:cxn modelId="{F3EAD8D5-8403-4726-BB17-0DCC3D699128}" type="presOf" srcId="{F6E0A69B-79FA-4F5C-8768-575403CDEF0C}" destId="{05D5CD76-FAE4-40A3-BFD2-E9DD4309BFA0}" srcOrd="0" destOrd="0" presId="urn:microsoft.com/office/officeart/2005/8/layout/cycle2"/>
    <dgm:cxn modelId="{4E5CA5E4-6C27-4B92-AD50-0A383DF17111}" type="presOf" srcId="{718F205A-21EF-4DD6-B26A-A601D6764C5F}" destId="{CE8605F0-3F8D-467B-B4A5-5AD314D8814D}" srcOrd="0" destOrd="0" presId="urn:microsoft.com/office/officeart/2005/8/layout/cycle2"/>
    <dgm:cxn modelId="{68758CE7-68D0-4E73-B83D-59BD8E80E33B}" srcId="{165C12AB-AC3C-43F8-A32F-C61C47EFA5FB}" destId="{0524B935-FF2D-4E2A-AAA2-FD799E1A5D80}" srcOrd="4" destOrd="0" parTransId="{5B22C871-0317-4181-A72C-2B3A0C00050C}" sibTransId="{5C6C805F-86A8-4B3B-AC8E-1C492E479B2F}"/>
    <dgm:cxn modelId="{4FB256F2-F371-4BFF-BD97-0E7DC9E25E6A}" type="presOf" srcId="{EA3BE35F-B553-462B-8D66-4513D843582A}" destId="{50C1836D-150F-4940-A54A-24A0E5DFD6C8}" srcOrd="1" destOrd="0" presId="urn:microsoft.com/office/officeart/2005/8/layout/cycle2"/>
    <dgm:cxn modelId="{6A0951F9-27AB-4D53-96B9-AA442B56218A}" type="presOf" srcId="{EA3BE35F-B553-462B-8D66-4513D843582A}" destId="{0039267E-285C-4ADA-BC0F-277BE664B7CC}" srcOrd="0" destOrd="0" presId="urn:microsoft.com/office/officeart/2005/8/layout/cycle2"/>
    <dgm:cxn modelId="{1D04A9FE-E221-4AE5-840E-28D934326FB6}" srcId="{165C12AB-AC3C-43F8-A32F-C61C47EFA5FB}" destId="{C42E1F8C-AE2D-4C44-8A64-3342BA8F6E4B}" srcOrd="0" destOrd="0" parTransId="{4E236536-E172-4B2A-B295-15929F938023}" sibTransId="{AFE13747-5B5B-42E6-8E89-3D4546EB14AC}"/>
    <dgm:cxn modelId="{789A906D-1026-4B11-AF3A-D397686EE1A5}" type="presParOf" srcId="{B4A7E287-71D7-4E9B-ACA7-73DFBD8CF214}" destId="{F7EB24ED-F7BE-473B-A6E4-DDB3B5ED45A6}" srcOrd="0" destOrd="0" presId="urn:microsoft.com/office/officeart/2005/8/layout/cycle2"/>
    <dgm:cxn modelId="{D4BF0ED2-CBA5-4D9F-A6EE-9AACE5A47752}" type="presParOf" srcId="{B4A7E287-71D7-4E9B-ACA7-73DFBD8CF214}" destId="{29652E9B-C559-4F1C-A6D6-13821907C34B}" srcOrd="1" destOrd="0" presId="urn:microsoft.com/office/officeart/2005/8/layout/cycle2"/>
    <dgm:cxn modelId="{8FAD4C2A-3346-475C-92D3-44034C06E41C}" type="presParOf" srcId="{29652E9B-C559-4F1C-A6D6-13821907C34B}" destId="{2D7786CE-8E18-4C81-950F-531C96DC38E7}" srcOrd="0" destOrd="0" presId="urn:microsoft.com/office/officeart/2005/8/layout/cycle2"/>
    <dgm:cxn modelId="{78440B2E-E8CB-492C-BC9F-2708EBEF030B}" type="presParOf" srcId="{B4A7E287-71D7-4E9B-ACA7-73DFBD8CF214}" destId="{B2639C5A-2801-4B46-B38B-E25880432B98}" srcOrd="2" destOrd="0" presId="urn:microsoft.com/office/officeart/2005/8/layout/cycle2"/>
    <dgm:cxn modelId="{DFB5F0F3-3750-4623-A383-995F87431E94}" type="presParOf" srcId="{B4A7E287-71D7-4E9B-ACA7-73DFBD8CF214}" destId="{C488A935-CF1B-4818-9111-9E64F7757247}" srcOrd="3" destOrd="0" presId="urn:microsoft.com/office/officeart/2005/8/layout/cycle2"/>
    <dgm:cxn modelId="{558298ED-BDC4-4854-8D85-5ED587B442E8}" type="presParOf" srcId="{C488A935-CF1B-4818-9111-9E64F7757247}" destId="{E93F1313-6091-4CC0-B223-EB9B2237D950}" srcOrd="0" destOrd="0" presId="urn:microsoft.com/office/officeart/2005/8/layout/cycle2"/>
    <dgm:cxn modelId="{A936DF02-DEC9-4046-B2B3-2C6BBB6FDA98}" type="presParOf" srcId="{B4A7E287-71D7-4E9B-ACA7-73DFBD8CF214}" destId="{CB6CC7A1-2870-4AB7-8ABB-6449D6EAC1C8}" srcOrd="4" destOrd="0" presId="urn:microsoft.com/office/officeart/2005/8/layout/cycle2"/>
    <dgm:cxn modelId="{20F8AD12-4604-4BE2-B5D9-CD33699179D5}" type="presParOf" srcId="{B4A7E287-71D7-4E9B-ACA7-73DFBD8CF214}" destId="{CE8605F0-3F8D-467B-B4A5-5AD314D8814D}" srcOrd="5" destOrd="0" presId="urn:microsoft.com/office/officeart/2005/8/layout/cycle2"/>
    <dgm:cxn modelId="{D32B44CD-44DC-4A3F-8CB5-EDD692E9ADA4}" type="presParOf" srcId="{CE8605F0-3F8D-467B-B4A5-5AD314D8814D}" destId="{C9CBB4BA-F8B7-4D57-A90F-ED77BB0CA75A}" srcOrd="0" destOrd="0" presId="urn:microsoft.com/office/officeart/2005/8/layout/cycle2"/>
    <dgm:cxn modelId="{18DFD4D4-0B80-4085-8891-1A05762D31DF}" type="presParOf" srcId="{B4A7E287-71D7-4E9B-ACA7-73DFBD8CF214}" destId="{05D5CD76-FAE4-40A3-BFD2-E9DD4309BFA0}" srcOrd="6" destOrd="0" presId="urn:microsoft.com/office/officeart/2005/8/layout/cycle2"/>
    <dgm:cxn modelId="{B472D645-107D-434F-A158-D3A103C1A14D}" type="presParOf" srcId="{B4A7E287-71D7-4E9B-ACA7-73DFBD8CF214}" destId="{0039267E-285C-4ADA-BC0F-277BE664B7CC}" srcOrd="7" destOrd="0" presId="urn:microsoft.com/office/officeart/2005/8/layout/cycle2"/>
    <dgm:cxn modelId="{355940A7-2961-43A5-B05B-0AF44CB2CF7B}" type="presParOf" srcId="{0039267E-285C-4ADA-BC0F-277BE664B7CC}" destId="{50C1836D-150F-4940-A54A-24A0E5DFD6C8}" srcOrd="0" destOrd="0" presId="urn:microsoft.com/office/officeart/2005/8/layout/cycle2"/>
    <dgm:cxn modelId="{12F8196E-9A71-412F-B804-3E6898772E00}" type="presParOf" srcId="{B4A7E287-71D7-4E9B-ACA7-73DFBD8CF214}" destId="{1476C501-D560-431F-B76E-10EA0F2F89E5}" srcOrd="8" destOrd="0" presId="urn:microsoft.com/office/officeart/2005/8/layout/cycle2"/>
    <dgm:cxn modelId="{E1285373-BCA3-4F0F-BBD1-0D40ACC24E05}" type="presParOf" srcId="{B4A7E287-71D7-4E9B-ACA7-73DFBD8CF214}" destId="{9B142FAD-1F3D-491E-B683-4CBF200BEDA9}" srcOrd="9" destOrd="0" presId="urn:microsoft.com/office/officeart/2005/8/layout/cycle2"/>
    <dgm:cxn modelId="{B4C6BB60-DC59-490C-873C-7FE0A8E7C4D2}" type="presParOf" srcId="{9B142FAD-1F3D-491E-B683-4CBF200BEDA9}" destId="{68CD8B1C-BFB0-41DE-A2C3-73E3BE3CD205}" srcOrd="0" destOrd="0" presId="urn:microsoft.com/office/officeart/2005/8/layout/cycle2"/>
    <dgm:cxn modelId="{71A7F3F0-AB2C-4795-BDB8-721F52AF65FB}" type="presParOf" srcId="{B4A7E287-71D7-4E9B-ACA7-73DFBD8CF214}" destId="{26637227-BEAD-438C-B385-E0BAD6B9B183}" srcOrd="10" destOrd="0" presId="urn:microsoft.com/office/officeart/2005/8/layout/cycle2"/>
    <dgm:cxn modelId="{3E3A9376-46B0-4D38-8A95-2897AE404459}" type="presParOf" srcId="{B4A7E287-71D7-4E9B-ACA7-73DFBD8CF214}" destId="{00037121-2C1F-4810-9EE6-1D915301B58B}" srcOrd="11" destOrd="0" presId="urn:microsoft.com/office/officeart/2005/8/layout/cycle2"/>
    <dgm:cxn modelId="{62B25165-8583-4A30-BF76-F4D003789503}" type="presParOf" srcId="{00037121-2C1F-4810-9EE6-1D915301B58B}" destId="{10E9CEA7-7149-424E-9856-67BB431D686E}" srcOrd="0" destOrd="0" presId="urn:microsoft.com/office/officeart/2005/8/layout/cycle2"/>
    <dgm:cxn modelId="{2C0943F4-E521-4837-89A1-FE2723CCD153}" type="presParOf" srcId="{B4A7E287-71D7-4E9B-ACA7-73DFBD8CF214}" destId="{80D22B4A-5017-4EB8-9DCA-F1C447A80199}" srcOrd="12" destOrd="0" presId="urn:microsoft.com/office/officeart/2005/8/layout/cycle2"/>
    <dgm:cxn modelId="{062BC78B-3906-4198-8C28-7509C424CA43}" type="presParOf" srcId="{B4A7E287-71D7-4E9B-ACA7-73DFBD8CF214}" destId="{94E3E8C6-2401-450E-B278-10DBCE6A436C}" srcOrd="13" destOrd="0" presId="urn:microsoft.com/office/officeart/2005/8/layout/cycle2"/>
    <dgm:cxn modelId="{B0A0BB62-09CA-4F5D-B41E-3A59C5B7788D}" type="presParOf" srcId="{94E3E8C6-2401-450E-B278-10DBCE6A436C}" destId="{A2ED7285-1BC4-419A-B98E-BC3342718B45}" srcOrd="0" destOrd="0" presId="urn:microsoft.com/office/officeart/2005/8/layout/cycle2"/>
    <dgm:cxn modelId="{5E684035-B7FA-473D-9434-8D7377EA984E}" type="presParOf" srcId="{B4A7E287-71D7-4E9B-ACA7-73DFBD8CF214}" destId="{37B91550-1810-47E1-9C81-6318A889F8BA}" srcOrd="14" destOrd="0" presId="urn:microsoft.com/office/officeart/2005/8/layout/cycle2"/>
    <dgm:cxn modelId="{79594B47-FF0E-4EDA-8A4E-FD04B0E7A0BC}" type="presParOf" srcId="{B4A7E287-71D7-4E9B-ACA7-73DFBD8CF214}" destId="{700E740A-FFE8-4A1B-AD20-000705B0F3C3}" srcOrd="15" destOrd="0" presId="urn:microsoft.com/office/officeart/2005/8/layout/cycle2"/>
    <dgm:cxn modelId="{CBE4AF36-E4AA-4937-954B-AF28F46825EE}" type="presParOf" srcId="{700E740A-FFE8-4A1B-AD20-000705B0F3C3}" destId="{94C4D956-B9F6-4B97-9D5A-38B02C8175C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5C12AB-AC3C-43F8-A32F-C61C47EFA5F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2E1F8C-AE2D-4C44-8A64-3342BA8F6E4B}">
      <dgm:prSet phldrT="[Text]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/>
            <a:t>?</a:t>
          </a:r>
        </a:p>
      </dgm:t>
    </dgm:pt>
    <dgm:pt modelId="{4E236536-E172-4B2A-B295-15929F938023}" type="parTrans" cxnId="{1D04A9FE-E221-4AE5-840E-28D934326FB6}">
      <dgm:prSet/>
      <dgm:spPr/>
      <dgm:t>
        <a:bodyPr/>
        <a:lstStyle/>
        <a:p>
          <a:endParaRPr lang="ru-RU"/>
        </a:p>
      </dgm:t>
    </dgm:pt>
    <dgm:pt modelId="{AFE13747-5B5B-42E6-8E89-3D4546EB14AC}" type="sibTrans" cxnId="{1D04A9FE-E221-4AE5-840E-28D934326FB6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0524B935-FF2D-4E2A-AAA2-FD799E1A5D80}">
      <dgm:prSet phldrT="[Text]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/>
            <a:t>?</a:t>
          </a:r>
        </a:p>
      </dgm:t>
    </dgm:pt>
    <dgm:pt modelId="{5B22C871-0317-4181-A72C-2B3A0C00050C}" type="parTrans" cxnId="{68758CE7-68D0-4E73-B83D-59BD8E80E33B}">
      <dgm:prSet/>
      <dgm:spPr/>
      <dgm:t>
        <a:bodyPr/>
        <a:lstStyle/>
        <a:p>
          <a:endParaRPr lang="ru-RU"/>
        </a:p>
      </dgm:t>
    </dgm:pt>
    <dgm:pt modelId="{5C6C805F-86A8-4B3B-AC8E-1C492E479B2F}" type="sibTrans" cxnId="{68758CE7-68D0-4E73-B83D-59BD8E80E33B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C63C3F77-2678-46FE-B3AE-83A5425E1D33}">
      <dgm:prSet phldrT="[Text]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/>
            <a:t>?</a:t>
          </a:r>
        </a:p>
      </dgm:t>
    </dgm:pt>
    <dgm:pt modelId="{1D461D67-DCC8-4AE2-8DE9-7EE2F22FAFE5}" type="parTrans" cxnId="{F740C64E-CF49-4AB0-8DF5-E5FD052C9DFD}">
      <dgm:prSet/>
      <dgm:spPr/>
      <dgm:t>
        <a:bodyPr/>
        <a:lstStyle/>
        <a:p>
          <a:endParaRPr lang="ru-RU"/>
        </a:p>
      </dgm:t>
    </dgm:pt>
    <dgm:pt modelId="{0D908F45-7628-4D2E-9A3B-6F611F36C8B9}" type="sibTrans" cxnId="{F740C64E-CF49-4AB0-8DF5-E5FD052C9DFD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93348CD2-8A8A-4D77-8270-8E710F84922D}">
      <dgm:prSet phldrT="[Text]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/>
            <a:t>?</a:t>
          </a:r>
        </a:p>
      </dgm:t>
    </dgm:pt>
    <dgm:pt modelId="{A75B6315-EB6B-4A3D-A4D5-BB88063714E5}" type="parTrans" cxnId="{27EF3835-DE7A-495F-BDF4-A97DFA0ADBBD}">
      <dgm:prSet/>
      <dgm:spPr/>
      <dgm:t>
        <a:bodyPr/>
        <a:lstStyle/>
        <a:p>
          <a:endParaRPr lang="ru-RU"/>
        </a:p>
      </dgm:t>
    </dgm:pt>
    <dgm:pt modelId="{093D8656-EE91-4290-AAD9-1AB0E2386470}" type="sibTrans" cxnId="{27EF3835-DE7A-495F-BDF4-A97DFA0ADBBD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0296767C-FC7E-4481-B3A8-A3AF5F84E24A}">
      <dgm:prSet phldrT="[Text]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/>
            <a:t>?</a:t>
          </a:r>
        </a:p>
      </dgm:t>
    </dgm:pt>
    <dgm:pt modelId="{544E62FF-A193-4BFE-AB9C-404E609F547E}" type="parTrans" cxnId="{788BB350-2893-4FAE-BD80-882F7FF8FB19}">
      <dgm:prSet/>
      <dgm:spPr/>
      <dgm:t>
        <a:bodyPr/>
        <a:lstStyle/>
        <a:p>
          <a:endParaRPr lang="ru-RU"/>
        </a:p>
      </dgm:t>
    </dgm:pt>
    <dgm:pt modelId="{128B47E1-5056-4151-A66D-52FBF51B68F2}" type="sibTrans" cxnId="{788BB350-2893-4FAE-BD80-882F7FF8FB19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F6E0A69B-79FA-4F5C-8768-575403CDEF0C}">
      <dgm:prSet phldrT="[Text]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/>
            <a:t>?</a:t>
          </a:r>
        </a:p>
      </dgm:t>
    </dgm:pt>
    <dgm:pt modelId="{0FA48D9F-B2EB-4AF6-AE80-854AC8016FBE}" type="parTrans" cxnId="{EBDC8C85-3010-4377-8DB2-88AFAC00BD31}">
      <dgm:prSet/>
      <dgm:spPr/>
      <dgm:t>
        <a:bodyPr/>
        <a:lstStyle/>
        <a:p>
          <a:endParaRPr lang="ru-RU"/>
        </a:p>
      </dgm:t>
    </dgm:pt>
    <dgm:pt modelId="{EA3BE35F-B553-462B-8D66-4513D843582A}" type="sibTrans" cxnId="{EBDC8C85-3010-4377-8DB2-88AFAC00BD31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9DFCBA55-AB16-4906-9A97-8B4D25E01C2E}">
      <dgm:prSet phldrT="[Text]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/>
            <a:t>?</a:t>
          </a:r>
        </a:p>
      </dgm:t>
    </dgm:pt>
    <dgm:pt modelId="{9C5426C4-29C2-4582-90C1-8B41A9EF1D61}" type="parTrans" cxnId="{D77FAA31-D930-4B80-86FA-20B09CA642C6}">
      <dgm:prSet/>
      <dgm:spPr/>
      <dgm:t>
        <a:bodyPr/>
        <a:lstStyle/>
        <a:p>
          <a:endParaRPr lang="ru-RU"/>
        </a:p>
      </dgm:t>
    </dgm:pt>
    <dgm:pt modelId="{718F205A-21EF-4DD6-B26A-A601D6764C5F}" type="sibTrans" cxnId="{D77FAA31-D930-4B80-86FA-20B09CA642C6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8377E860-797B-4772-BCD4-686F47C22496}">
      <dgm:prSet phldrT="[Text]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/>
            <a:t>?</a:t>
          </a:r>
        </a:p>
      </dgm:t>
    </dgm:pt>
    <dgm:pt modelId="{69459D3C-C92A-4565-B4D0-2BB81202C0EB}" type="parTrans" cxnId="{208A424B-2AD4-4DAB-B38F-BBD5F6F104CB}">
      <dgm:prSet/>
      <dgm:spPr/>
      <dgm:t>
        <a:bodyPr/>
        <a:lstStyle/>
        <a:p>
          <a:endParaRPr lang="ru-RU"/>
        </a:p>
      </dgm:t>
    </dgm:pt>
    <dgm:pt modelId="{3696EFEA-3C97-407D-AB6B-631A287D06F1}" type="sibTrans" cxnId="{208A424B-2AD4-4DAB-B38F-BBD5F6F104CB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B4A7E287-71D7-4E9B-ACA7-73DFBD8CF214}" type="pres">
      <dgm:prSet presAssocID="{165C12AB-AC3C-43F8-A32F-C61C47EFA5FB}" presName="cycle" presStyleCnt="0">
        <dgm:presLayoutVars>
          <dgm:dir/>
          <dgm:resizeHandles val="exact"/>
        </dgm:presLayoutVars>
      </dgm:prSet>
      <dgm:spPr/>
    </dgm:pt>
    <dgm:pt modelId="{F7EB24ED-F7BE-473B-A6E4-DDB3B5ED45A6}" type="pres">
      <dgm:prSet presAssocID="{C42E1F8C-AE2D-4C44-8A64-3342BA8F6E4B}" presName="node" presStyleLbl="node1" presStyleIdx="0" presStyleCnt="8">
        <dgm:presLayoutVars>
          <dgm:bulletEnabled val="1"/>
        </dgm:presLayoutVars>
      </dgm:prSet>
      <dgm:spPr/>
    </dgm:pt>
    <dgm:pt modelId="{29652E9B-C559-4F1C-A6D6-13821907C34B}" type="pres">
      <dgm:prSet presAssocID="{AFE13747-5B5B-42E6-8E89-3D4546EB14AC}" presName="sibTrans" presStyleLbl="sibTrans2D1" presStyleIdx="0" presStyleCnt="8"/>
      <dgm:spPr/>
    </dgm:pt>
    <dgm:pt modelId="{2D7786CE-8E18-4C81-950F-531C96DC38E7}" type="pres">
      <dgm:prSet presAssocID="{AFE13747-5B5B-42E6-8E89-3D4546EB14AC}" presName="connectorText" presStyleLbl="sibTrans2D1" presStyleIdx="0" presStyleCnt="8"/>
      <dgm:spPr/>
    </dgm:pt>
    <dgm:pt modelId="{1A6E774F-5AF3-4CAF-BC8D-D397E3D83282}" type="pres">
      <dgm:prSet presAssocID="{8377E860-797B-4772-BCD4-686F47C22496}" presName="node" presStyleLbl="node1" presStyleIdx="1" presStyleCnt="8">
        <dgm:presLayoutVars>
          <dgm:bulletEnabled val="1"/>
        </dgm:presLayoutVars>
      </dgm:prSet>
      <dgm:spPr/>
    </dgm:pt>
    <dgm:pt modelId="{9911A1D1-34BB-43D5-8D69-DBF7C705295F}" type="pres">
      <dgm:prSet presAssocID="{3696EFEA-3C97-407D-AB6B-631A287D06F1}" presName="sibTrans" presStyleLbl="sibTrans2D1" presStyleIdx="1" presStyleCnt="8"/>
      <dgm:spPr/>
    </dgm:pt>
    <dgm:pt modelId="{B0A95D17-867C-4E1A-80C4-48B8E45518A9}" type="pres">
      <dgm:prSet presAssocID="{3696EFEA-3C97-407D-AB6B-631A287D06F1}" presName="connectorText" presStyleLbl="sibTrans2D1" presStyleIdx="1" presStyleCnt="8"/>
      <dgm:spPr/>
    </dgm:pt>
    <dgm:pt modelId="{CB6CC7A1-2870-4AB7-8ABB-6449D6EAC1C8}" type="pres">
      <dgm:prSet presAssocID="{9DFCBA55-AB16-4906-9A97-8B4D25E01C2E}" presName="node" presStyleLbl="node1" presStyleIdx="2" presStyleCnt="8">
        <dgm:presLayoutVars>
          <dgm:bulletEnabled val="1"/>
        </dgm:presLayoutVars>
      </dgm:prSet>
      <dgm:spPr/>
    </dgm:pt>
    <dgm:pt modelId="{CE8605F0-3F8D-467B-B4A5-5AD314D8814D}" type="pres">
      <dgm:prSet presAssocID="{718F205A-21EF-4DD6-B26A-A601D6764C5F}" presName="sibTrans" presStyleLbl="sibTrans2D1" presStyleIdx="2" presStyleCnt="8"/>
      <dgm:spPr/>
    </dgm:pt>
    <dgm:pt modelId="{C9CBB4BA-F8B7-4D57-A90F-ED77BB0CA75A}" type="pres">
      <dgm:prSet presAssocID="{718F205A-21EF-4DD6-B26A-A601D6764C5F}" presName="connectorText" presStyleLbl="sibTrans2D1" presStyleIdx="2" presStyleCnt="8"/>
      <dgm:spPr/>
    </dgm:pt>
    <dgm:pt modelId="{05D5CD76-FAE4-40A3-BFD2-E9DD4309BFA0}" type="pres">
      <dgm:prSet presAssocID="{F6E0A69B-79FA-4F5C-8768-575403CDEF0C}" presName="node" presStyleLbl="node1" presStyleIdx="3" presStyleCnt="8">
        <dgm:presLayoutVars>
          <dgm:bulletEnabled val="1"/>
        </dgm:presLayoutVars>
      </dgm:prSet>
      <dgm:spPr/>
    </dgm:pt>
    <dgm:pt modelId="{0039267E-285C-4ADA-BC0F-277BE664B7CC}" type="pres">
      <dgm:prSet presAssocID="{EA3BE35F-B553-462B-8D66-4513D843582A}" presName="sibTrans" presStyleLbl="sibTrans2D1" presStyleIdx="3" presStyleCnt="8"/>
      <dgm:spPr/>
    </dgm:pt>
    <dgm:pt modelId="{50C1836D-150F-4940-A54A-24A0E5DFD6C8}" type="pres">
      <dgm:prSet presAssocID="{EA3BE35F-B553-462B-8D66-4513D843582A}" presName="connectorText" presStyleLbl="sibTrans2D1" presStyleIdx="3" presStyleCnt="8"/>
      <dgm:spPr/>
    </dgm:pt>
    <dgm:pt modelId="{1476C501-D560-431F-B76E-10EA0F2F89E5}" type="pres">
      <dgm:prSet presAssocID="{0524B935-FF2D-4E2A-AAA2-FD799E1A5D80}" presName="node" presStyleLbl="node1" presStyleIdx="4" presStyleCnt="8">
        <dgm:presLayoutVars>
          <dgm:bulletEnabled val="1"/>
        </dgm:presLayoutVars>
      </dgm:prSet>
      <dgm:spPr/>
    </dgm:pt>
    <dgm:pt modelId="{9B142FAD-1F3D-491E-B683-4CBF200BEDA9}" type="pres">
      <dgm:prSet presAssocID="{5C6C805F-86A8-4B3B-AC8E-1C492E479B2F}" presName="sibTrans" presStyleLbl="sibTrans2D1" presStyleIdx="4" presStyleCnt="8"/>
      <dgm:spPr/>
    </dgm:pt>
    <dgm:pt modelId="{68CD8B1C-BFB0-41DE-A2C3-73E3BE3CD205}" type="pres">
      <dgm:prSet presAssocID="{5C6C805F-86A8-4B3B-AC8E-1C492E479B2F}" presName="connectorText" presStyleLbl="sibTrans2D1" presStyleIdx="4" presStyleCnt="8"/>
      <dgm:spPr/>
    </dgm:pt>
    <dgm:pt modelId="{26637227-BEAD-438C-B385-E0BAD6B9B183}" type="pres">
      <dgm:prSet presAssocID="{C63C3F77-2678-46FE-B3AE-83A5425E1D33}" presName="node" presStyleLbl="node1" presStyleIdx="5" presStyleCnt="8">
        <dgm:presLayoutVars>
          <dgm:bulletEnabled val="1"/>
        </dgm:presLayoutVars>
      </dgm:prSet>
      <dgm:spPr/>
    </dgm:pt>
    <dgm:pt modelId="{00037121-2C1F-4810-9EE6-1D915301B58B}" type="pres">
      <dgm:prSet presAssocID="{0D908F45-7628-4D2E-9A3B-6F611F36C8B9}" presName="sibTrans" presStyleLbl="sibTrans2D1" presStyleIdx="5" presStyleCnt="8"/>
      <dgm:spPr/>
    </dgm:pt>
    <dgm:pt modelId="{10E9CEA7-7149-424E-9856-67BB431D686E}" type="pres">
      <dgm:prSet presAssocID="{0D908F45-7628-4D2E-9A3B-6F611F36C8B9}" presName="connectorText" presStyleLbl="sibTrans2D1" presStyleIdx="5" presStyleCnt="8"/>
      <dgm:spPr/>
    </dgm:pt>
    <dgm:pt modelId="{80D22B4A-5017-4EB8-9DCA-F1C447A80199}" type="pres">
      <dgm:prSet presAssocID="{93348CD2-8A8A-4D77-8270-8E710F84922D}" presName="node" presStyleLbl="node1" presStyleIdx="6" presStyleCnt="8">
        <dgm:presLayoutVars>
          <dgm:bulletEnabled val="1"/>
        </dgm:presLayoutVars>
      </dgm:prSet>
      <dgm:spPr/>
    </dgm:pt>
    <dgm:pt modelId="{94E3E8C6-2401-450E-B278-10DBCE6A436C}" type="pres">
      <dgm:prSet presAssocID="{093D8656-EE91-4290-AAD9-1AB0E2386470}" presName="sibTrans" presStyleLbl="sibTrans2D1" presStyleIdx="6" presStyleCnt="8"/>
      <dgm:spPr/>
    </dgm:pt>
    <dgm:pt modelId="{A2ED7285-1BC4-419A-B98E-BC3342718B45}" type="pres">
      <dgm:prSet presAssocID="{093D8656-EE91-4290-AAD9-1AB0E2386470}" presName="connectorText" presStyleLbl="sibTrans2D1" presStyleIdx="6" presStyleCnt="8"/>
      <dgm:spPr/>
    </dgm:pt>
    <dgm:pt modelId="{37B91550-1810-47E1-9C81-6318A889F8BA}" type="pres">
      <dgm:prSet presAssocID="{0296767C-FC7E-4481-B3A8-A3AF5F84E24A}" presName="node" presStyleLbl="node1" presStyleIdx="7" presStyleCnt="8">
        <dgm:presLayoutVars>
          <dgm:bulletEnabled val="1"/>
        </dgm:presLayoutVars>
      </dgm:prSet>
      <dgm:spPr/>
    </dgm:pt>
    <dgm:pt modelId="{700E740A-FFE8-4A1B-AD20-000705B0F3C3}" type="pres">
      <dgm:prSet presAssocID="{128B47E1-5056-4151-A66D-52FBF51B68F2}" presName="sibTrans" presStyleLbl="sibTrans2D1" presStyleIdx="7" presStyleCnt="8"/>
      <dgm:spPr/>
    </dgm:pt>
    <dgm:pt modelId="{94C4D956-B9F6-4B97-9D5A-38B02C8175C1}" type="pres">
      <dgm:prSet presAssocID="{128B47E1-5056-4151-A66D-52FBF51B68F2}" presName="connectorText" presStyleLbl="sibTrans2D1" presStyleIdx="7" presStyleCnt="8"/>
      <dgm:spPr/>
    </dgm:pt>
  </dgm:ptLst>
  <dgm:cxnLst>
    <dgm:cxn modelId="{4B5E7D0C-FC2E-4688-BD8F-CFB2E102E7AB}" type="presOf" srcId="{0D908F45-7628-4D2E-9A3B-6F611F36C8B9}" destId="{00037121-2C1F-4810-9EE6-1D915301B58B}" srcOrd="0" destOrd="0" presId="urn:microsoft.com/office/officeart/2005/8/layout/cycle2"/>
    <dgm:cxn modelId="{6908A10D-0162-4690-B08B-FE8F8EA5ECF8}" type="presOf" srcId="{C63C3F77-2678-46FE-B3AE-83A5425E1D33}" destId="{26637227-BEAD-438C-B385-E0BAD6B9B183}" srcOrd="0" destOrd="0" presId="urn:microsoft.com/office/officeart/2005/8/layout/cycle2"/>
    <dgm:cxn modelId="{416FC111-EE65-4633-86ED-B02A2AA8F3B7}" type="presOf" srcId="{8377E860-797B-4772-BCD4-686F47C22496}" destId="{1A6E774F-5AF3-4CAF-BC8D-D397E3D83282}" srcOrd="0" destOrd="0" presId="urn:microsoft.com/office/officeart/2005/8/layout/cycle2"/>
    <dgm:cxn modelId="{2923B612-6CCA-4790-B37F-202435566A6B}" type="presOf" srcId="{EA3BE35F-B553-462B-8D66-4513D843582A}" destId="{50C1836D-150F-4940-A54A-24A0E5DFD6C8}" srcOrd="1" destOrd="0" presId="urn:microsoft.com/office/officeart/2005/8/layout/cycle2"/>
    <dgm:cxn modelId="{D0324415-31B8-4215-8874-5EEB336A9957}" type="presOf" srcId="{C42E1F8C-AE2D-4C44-8A64-3342BA8F6E4B}" destId="{F7EB24ED-F7BE-473B-A6E4-DDB3B5ED45A6}" srcOrd="0" destOrd="0" presId="urn:microsoft.com/office/officeart/2005/8/layout/cycle2"/>
    <dgm:cxn modelId="{73792D17-D850-4965-8D31-3FC81B6692A7}" type="presOf" srcId="{93348CD2-8A8A-4D77-8270-8E710F84922D}" destId="{80D22B4A-5017-4EB8-9DCA-F1C447A80199}" srcOrd="0" destOrd="0" presId="urn:microsoft.com/office/officeart/2005/8/layout/cycle2"/>
    <dgm:cxn modelId="{827C4D1D-7AD8-43DE-9CBD-0132D7E0C597}" type="presOf" srcId="{0D908F45-7628-4D2E-9A3B-6F611F36C8B9}" destId="{10E9CEA7-7149-424E-9856-67BB431D686E}" srcOrd="1" destOrd="0" presId="urn:microsoft.com/office/officeart/2005/8/layout/cycle2"/>
    <dgm:cxn modelId="{69F8B221-9533-4204-B8BF-B331F1914403}" type="presOf" srcId="{718F205A-21EF-4DD6-B26A-A601D6764C5F}" destId="{C9CBB4BA-F8B7-4D57-A90F-ED77BB0CA75A}" srcOrd="1" destOrd="0" presId="urn:microsoft.com/office/officeart/2005/8/layout/cycle2"/>
    <dgm:cxn modelId="{8F702D26-2E13-44EB-B31B-608FD18D443F}" type="presOf" srcId="{093D8656-EE91-4290-AAD9-1AB0E2386470}" destId="{94E3E8C6-2401-450E-B278-10DBCE6A436C}" srcOrd="0" destOrd="0" presId="urn:microsoft.com/office/officeart/2005/8/layout/cycle2"/>
    <dgm:cxn modelId="{5514F32B-4B0D-48A5-AC15-D2430B7FDC72}" type="presOf" srcId="{EA3BE35F-B553-462B-8D66-4513D843582A}" destId="{0039267E-285C-4ADA-BC0F-277BE664B7CC}" srcOrd="0" destOrd="0" presId="urn:microsoft.com/office/officeart/2005/8/layout/cycle2"/>
    <dgm:cxn modelId="{A1D5D02C-E416-4EA1-83CD-BE821B6410BD}" type="presOf" srcId="{3696EFEA-3C97-407D-AB6B-631A287D06F1}" destId="{B0A95D17-867C-4E1A-80C4-48B8E45518A9}" srcOrd="1" destOrd="0" presId="urn:microsoft.com/office/officeart/2005/8/layout/cycle2"/>
    <dgm:cxn modelId="{D77FAA31-D930-4B80-86FA-20B09CA642C6}" srcId="{165C12AB-AC3C-43F8-A32F-C61C47EFA5FB}" destId="{9DFCBA55-AB16-4906-9A97-8B4D25E01C2E}" srcOrd="2" destOrd="0" parTransId="{9C5426C4-29C2-4582-90C1-8B41A9EF1D61}" sibTransId="{718F205A-21EF-4DD6-B26A-A601D6764C5F}"/>
    <dgm:cxn modelId="{27EF3835-DE7A-495F-BDF4-A97DFA0ADBBD}" srcId="{165C12AB-AC3C-43F8-A32F-C61C47EFA5FB}" destId="{93348CD2-8A8A-4D77-8270-8E710F84922D}" srcOrd="6" destOrd="0" parTransId="{A75B6315-EB6B-4A3D-A4D5-BB88063714E5}" sibTransId="{093D8656-EE91-4290-AAD9-1AB0E2386470}"/>
    <dgm:cxn modelId="{3E481940-D2B0-433C-99BE-8DA76487CEF0}" type="presOf" srcId="{3696EFEA-3C97-407D-AB6B-631A287D06F1}" destId="{9911A1D1-34BB-43D5-8D69-DBF7C705295F}" srcOrd="0" destOrd="0" presId="urn:microsoft.com/office/officeart/2005/8/layout/cycle2"/>
    <dgm:cxn modelId="{71E15D40-E308-4427-A64D-8F06873ED5C6}" type="presOf" srcId="{0524B935-FF2D-4E2A-AAA2-FD799E1A5D80}" destId="{1476C501-D560-431F-B76E-10EA0F2F89E5}" srcOrd="0" destOrd="0" presId="urn:microsoft.com/office/officeart/2005/8/layout/cycle2"/>
    <dgm:cxn modelId="{E176AF45-F2C8-4560-B2AA-272201E243F1}" type="presOf" srcId="{5C6C805F-86A8-4B3B-AC8E-1C492E479B2F}" destId="{9B142FAD-1F3D-491E-B683-4CBF200BEDA9}" srcOrd="0" destOrd="0" presId="urn:microsoft.com/office/officeart/2005/8/layout/cycle2"/>
    <dgm:cxn modelId="{736F9E67-FBB9-4460-98B9-484090520ACE}" type="presOf" srcId="{AFE13747-5B5B-42E6-8E89-3D4546EB14AC}" destId="{29652E9B-C559-4F1C-A6D6-13821907C34B}" srcOrd="0" destOrd="0" presId="urn:microsoft.com/office/officeart/2005/8/layout/cycle2"/>
    <dgm:cxn modelId="{208A424B-2AD4-4DAB-B38F-BBD5F6F104CB}" srcId="{165C12AB-AC3C-43F8-A32F-C61C47EFA5FB}" destId="{8377E860-797B-4772-BCD4-686F47C22496}" srcOrd="1" destOrd="0" parTransId="{69459D3C-C92A-4565-B4D0-2BB81202C0EB}" sibTransId="{3696EFEA-3C97-407D-AB6B-631A287D06F1}"/>
    <dgm:cxn modelId="{F740C64E-CF49-4AB0-8DF5-E5FD052C9DFD}" srcId="{165C12AB-AC3C-43F8-A32F-C61C47EFA5FB}" destId="{C63C3F77-2678-46FE-B3AE-83A5425E1D33}" srcOrd="5" destOrd="0" parTransId="{1D461D67-DCC8-4AE2-8DE9-7EE2F22FAFE5}" sibTransId="{0D908F45-7628-4D2E-9A3B-6F611F36C8B9}"/>
    <dgm:cxn modelId="{788BB350-2893-4FAE-BD80-882F7FF8FB19}" srcId="{165C12AB-AC3C-43F8-A32F-C61C47EFA5FB}" destId="{0296767C-FC7E-4481-B3A8-A3AF5F84E24A}" srcOrd="7" destOrd="0" parTransId="{544E62FF-A193-4BFE-AB9C-404E609F547E}" sibTransId="{128B47E1-5056-4151-A66D-52FBF51B68F2}"/>
    <dgm:cxn modelId="{EBDC8C85-3010-4377-8DB2-88AFAC00BD31}" srcId="{165C12AB-AC3C-43F8-A32F-C61C47EFA5FB}" destId="{F6E0A69B-79FA-4F5C-8768-575403CDEF0C}" srcOrd="3" destOrd="0" parTransId="{0FA48D9F-B2EB-4AF6-AE80-854AC8016FBE}" sibTransId="{EA3BE35F-B553-462B-8D66-4513D843582A}"/>
    <dgm:cxn modelId="{DC467C8C-D570-4AE8-A271-8F4752A39F3B}" type="presOf" srcId="{F6E0A69B-79FA-4F5C-8768-575403CDEF0C}" destId="{05D5CD76-FAE4-40A3-BFD2-E9DD4309BFA0}" srcOrd="0" destOrd="0" presId="urn:microsoft.com/office/officeart/2005/8/layout/cycle2"/>
    <dgm:cxn modelId="{DC777B8D-96B8-4F2F-80D8-83BB0EDEE476}" type="presOf" srcId="{165C12AB-AC3C-43F8-A32F-C61C47EFA5FB}" destId="{B4A7E287-71D7-4E9B-ACA7-73DFBD8CF214}" srcOrd="0" destOrd="0" presId="urn:microsoft.com/office/officeart/2005/8/layout/cycle2"/>
    <dgm:cxn modelId="{1ADF63A5-CADC-4DCF-8A24-02B9B047DD42}" type="presOf" srcId="{9DFCBA55-AB16-4906-9A97-8B4D25E01C2E}" destId="{CB6CC7A1-2870-4AB7-8ABB-6449D6EAC1C8}" srcOrd="0" destOrd="0" presId="urn:microsoft.com/office/officeart/2005/8/layout/cycle2"/>
    <dgm:cxn modelId="{539855B1-89C3-4E8D-93E5-60ED3787A5BF}" type="presOf" srcId="{0296767C-FC7E-4481-B3A8-A3AF5F84E24A}" destId="{37B91550-1810-47E1-9C81-6318A889F8BA}" srcOrd="0" destOrd="0" presId="urn:microsoft.com/office/officeart/2005/8/layout/cycle2"/>
    <dgm:cxn modelId="{7772A1B9-9795-42FB-8D82-626170A13600}" type="presOf" srcId="{AFE13747-5B5B-42E6-8E89-3D4546EB14AC}" destId="{2D7786CE-8E18-4C81-950F-531C96DC38E7}" srcOrd="1" destOrd="0" presId="urn:microsoft.com/office/officeart/2005/8/layout/cycle2"/>
    <dgm:cxn modelId="{3B3B3BBA-0D57-455D-B1F8-45FA44383696}" type="presOf" srcId="{128B47E1-5056-4151-A66D-52FBF51B68F2}" destId="{94C4D956-B9F6-4B97-9D5A-38B02C8175C1}" srcOrd="1" destOrd="0" presId="urn:microsoft.com/office/officeart/2005/8/layout/cycle2"/>
    <dgm:cxn modelId="{46923DC4-296C-424D-B4D9-AF62623FB635}" type="presOf" srcId="{5C6C805F-86A8-4B3B-AC8E-1C492E479B2F}" destId="{68CD8B1C-BFB0-41DE-A2C3-73E3BE3CD205}" srcOrd="1" destOrd="0" presId="urn:microsoft.com/office/officeart/2005/8/layout/cycle2"/>
    <dgm:cxn modelId="{E3AC68D5-F4E3-4DFA-A945-CA0C9582D0B9}" type="presOf" srcId="{093D8656-EE91-4290-AAD9-1AB0E2386470}" destId="{A2ED7285-1BC4-419A-B98E-BC3342718B45}" srcOrd="1" destOrd="0" presId="urn:microsoft.com/office/officeart/2005/8/layout/cycle2"/>
    <dgm:cxn modelId="{68758CE7-68D0-4E73-B83D-59BD8E80E33B}" srcId="{165C12AB-AC3C-43F8-A32F-C61C47EFA5FB}" destId="{0524B935-FF2D-4E2A-AAA2-FD799E1A5D80}" srcOrd="4" destOrd="0" parTransId="{5B22C871-0317-4181-A72C-2B3A0C00050C}" sibTransId="{5C6C805F-86A8-4B3B-AC8E-1C492E479B2F}"/>
    <dgm:cxn modelId="{7C9249F2-EA0E-4271-98AE-173D3B787C10}" type="presOf" srcId="{718F205A-21EF-4DD6-B26A-A601D6764C5F}" destId="{CE8605F0-3F8D-467B-B4A5-5AD314D8814D}" srcOrd="0" destOrd="0" presId="urn:microsoft.com/office/officeart/2005/8/layout/cycle2"/>
    <dgm:cxn modelId="{D4062DF6-262E-43A1-9FD0-B7648D4EAEC3}" type="presOf" srcId="{128B47E1-5056-4151-A66D-52FBF51B68F2}" destId="{700E740A-FFE8-4A1B-AD20-000705B0F3C3}" srcOrd="0" destOrd="0" presId="urn:microsoft.com/office/officeart/2005/8/layout/cycle2"/>
    <dgm:cxn modelId="{1D04A9FE-E221-4AE5-840E-28D934326FB6}" srcId="{165C12AB-AC3C-43F8-A32F-C61C47EFA5FB}" destId="{C42E1F8C-AE2D-4C44-8A64-3342BA8F6E4B}" srcOrd="0" destOrd="0" parTransId="{4E236536-E172-4B2A-B295-15929F938023}" sibTransId="{AFE13747-5B5B-42E6-8E89-3D4546EB14AC}"/>
    <dgm:cxn modelId="{79757B50-7CA4-4C35-851C-5526CA9EC0D1}" type="presParOf" srcId="{B4A7E287-71D7-4E9B-ACA7-73DFBD8CF214}" destId="{F7EB24ED-F7BE-473B-A6E4-DDB3B5ED45A6}" srcOrd="0" destOrd="0" presId="urn:microsoft.com/office/officeart/2005/8/layout/cycle2"/>
    <dgm:cxn modelId="{A01A6996-1B4A-4E35-8859-7DDBF97D39AC}" type="presParOf" srcId="{B4A7E287-71D7-4E9B-ACA7-73DFBD8CF214}" destId="{29652E9B-C559-4F1C-A6D6-13821907C34B}" srcOrd="1" destOrd="0" presId="urn:microsoft.com/office/officeart/2005/8/layout/cycle2"/>
    <dgm:cxn modelId="{2C903C48-2FC5-47DB-9304-A060C31021A1}" type="presParOf" srcId="{29652E9B-C559-4F1C-A6D6-13821907C34B}" destId="{2D7786CE-8E18-4C81-950F-531C96DC38E7}" srcOrd="0" destOrd="0" presId="urn:microsoft.com/office/officeart/2005/8/layout/cycle2"/>
    <dgm:cxn modelId="{5956305D-F579-4A74-8AFB-8A5403FFF143}" type="presParOf" srcId="{B4A7E287-71D7-4E9B-ACA7-73DFBD8CF214}" destId="{1A6E774F-5AF3-4CAF-BC8D-D397E3D83282}" srcOrd="2" destOrd="0" presId="urn:microsoft.com/office/officeart/2005/8/layout/cycle2"/>
    <dgm:cxn modelId="{C3154232-C0FD-41CB-A17F-AB420853F644}" type="presParOf" srcId="{B4A7E287-71D7-4E9B-ACA7-73DFBD8CF214}" destId="{9911A1D1-34BB-43D5-8D69-DBF7C705295F}" srcOrd="3" destOrd="0" presId="urn:microsoft.com/office/officeart/2005/8/layout/cycle2"/>
    <dgm:cxn modelId="{A3278486-39DE-4962-B06D-7518371D09FF}" type="presParOf" srcId="{9911A1D1-34BB-43D5-8D69-DBF7C705295F}" destId="{B0A95D17-867C-4E1A-80C4-48B8E45518A9}" srcOrd="0" destOrd="0" presId="urn:microsoft.com/office/officeart/2005/8/layout/cycle2"/>
    <dgm:cxn modelId="{4246A778-FCF3-451D-9118-8168FD5EB102}" type="presParOf" srcId="{B4A7E287-71D7-4E9B-ACA7-73DFBD8CF214}" destId="{CB6CC7A1-2870-4AB7-8ABB-6449D6EAC1C8}" srcOrd="4" destOrd="0" presId="urn:microsoft.com/office/officeart/2005/8/layout/cycle2"/>
    <dgm:cxn modelId="{70791D6D-F847-4EB6-B5D6-2407E514C8EE}" type="presParOf" srcId="{B4A7E287-71D7-4E9B-ACA7-73DFBD8CF214}" destId="{CE8605F0-3F8D-467B-B4A5-5AD314D8814D}" srcOrd="5" destOrd="0" presId="urn:microsoft.com/office/officeart/2005/8/layout/cycle2"/>
    <dgm:cxn modelId="{AB4C79AD-57B3-42F3-B320-25DBA172DC50}" type="presParOf" srcId="{CE8605F0-3F8D-467B-B4A5-5AD314D8814D}" destId="{C9CBB4BA-F8B7-4D57-A90F-ED77BB0CA75A}" srcOrd="0" destOrd="0" presId="urn:microsoft.com/office/officeart/2005/8/layout/cycle2"/>
    <dgm:cxn modelId="{D7B4E430-CDB9-486D-B3D7-BC602BB4F276}" type="presParOf" srcId="{B4A7E287-71D7-4E9B-ACA7-73DFBD8CF214}" destId="{05D5CD76-FAE4-40A3-BFD2-E9DD4309BFA0}" srcOrd="6" destOrd="0" presId="urn:microsoft.com/office/officeart/2005/8/layout/cycle2"/>
    <dgm:cxn modelId="{5DBD7104-8E20-46F4-BBC5-8192A73A540B}" type="presParOf" srcId="{B4A7E287-71D7-4E9B-ACA7-73DFBD8CF214}" destId="{0039267E-285C-4ADA-BC0F-277BE664B7CC}" srcOrd="7" destOrd="0" presId="urn:microsoft.com/office/officeart/2005/8/layout/cycle2"/>
    <dgm:cxn modelId="{245C1730-15F2-4192-BBB7-9DE8C73C7BD4}" type="presParOf" srcId="{0039267E-285C-4ADA-BC0F-277BE664B7CC}" destId="{50C1836D-150F-4940-A54A-24A0E5DFD6C8}" srcOrd="0" destOrd="0" presId="urn:microsoft.com/office/officeart/2005/8/layout/cycle2"/>
    <dgm:cxn modelId="{E130EB4D-D15B-4B85-80B0-D93B70EFB817}" type="presParOf" srcId="{B4A7E287-71D7-4E9B-ACA7-73DFBD8CF214}" destId="{1476C501-D560-431F-B76E-10EA0F2F89E5}" srcOrd="8" destOrd="0" presId="urn:microsoft.com/office/officeart/2005/8/layout/cycle2"/>
    <dgm:cxn modelId="{B0ED901F-4298-4103-A092-ACCE59AEB333}" type="presParOf" srcId="{B4A7E287-71D7-4E9B-ACA7-73DFBD8CF214}" destId="{9B142FAD-1F3D-491E-B683-4CBF200BEDA9}" srcOrd="9" destOrd="0" presId="urn:microsoft.com/office/officeart/2005/8/layout/cycle2"/>
    <dgm:cxn modelId="{11EF11F6-7463-4784-BB39-7EB16633F9E9}" type="presParOf" srcId="{9B142FAD-1F3D-491E-B683-4CBF200BEDA9}" destId="{68CD8B1C-BFB0-41DE-A2C3-73E3BE3CD205}" srcOrd="0" destOrd="0" presId="urn:microsoft.com/office/officeart/2005/8/layout/cycle2"/>
    <dgm:cxn modelId="{876687C1-98E2-4F20-A1CB-A6A4512E43C1}" type="presParOf" srcId="{B4A7E287-71D7-4E9B-ACA7-73DFBD8CF214}" destId="{26637227-BEAD-438C-B385-E0BAD6B9B183}" srcOrd="10" destOrd="0" presId="urn:microsoft.com/office/officeart/2005/8/layout/cycle2"/>
    <dgm:cxn modelId="{8096D7B7-2D9F-415A-BCB2-219552A92FF0}" type="presParOf" srcId="{B4A7E287-71D7-4E9B-ACA7-73DFBD8CF214}" destId="{00037121-2C1F-4810-9EE6-1D915301B58B}" srcOrd="11" destOrd="0" presId="urn:microsoft.com/office/officeart/2005/8/layout/cycle2"/>
    <dgm:cxn modelId="{D385D155-853A-45FE-BE37-95986720E842}" type="presParOf" srcId="{00037121-2C1F-4810-9EE6-1D915301B58B}" destId="{10E9CEA7-7149-424E-9856-67BB431D686E}" srcOrd="0" destOrd="0" presId="urn:microsoft.com/office/officeart/2005/8/layout/cycle2"/>
    <dgm:cxn modelId="{348D292A-7386-4617-8021-59885737062E}" type="presParOf" srcId="{B4A7E287-71D7-4E9B-ACA7-73DFBD8CF214}" destId="{80D22B4A-5017-4EB8-9DCA-F1C447A80199}" srcOrd="12" destOrd="0" presId="urn:microsoft.com/office/officeart/2005/8/layout/cycle2"/>
    <dgm:cxn modelId="{1B6F40CE-5F96-43E7-84AC-610431F0EFAA}" type="presParOf" srcId="{B4A7E287-71D7-4E9B-ACA7-73DFBD8CF214}" destId="{94E3E8C6-2401-450E-B278-10DBCE6A436C}" srcOrd="13" destOrd="0" presId="urn:microsoft.com/office/officeart/2005/8/layout/cycle2"/>
    <dgm:cxn modelId="{413DE261-B011-4DF6-A042-601CB491BF2E}" type="presParOf" srcId="{94E3E8C6-2401-450E-B278-10DBCE6A436C}" destId="{A2ED7285-1BC4-419A-B98E-BC3342718B45}" srcOrd="0" destOrd="0" presId="urn:microsoft.com/office/officeart/2005/8/layout/cycle2"/>
    <dgm:cxn modelId="{3BC202E1-8B7A-4E13-8169-A192D8D80FB8}" type="presParOf" srcId="{B4A7E287-71D7-4E9B-ACA7-73DFBD8CF214}" destId="{37B91550-1810-47E1-9C81-6318A889F8BA}" srcOrd="14" destOrd="0" presId="urn:microsoft.com/office/officeart/2005/8/layout/cycle2"/>
    <dgm:cxn modelId="{2A349C70-D860-47A2-A884-EAECA30D1BE9}" type="presParOf" srcId="{B4A7E287-71D7-4E9B-ACA7-73DFBD8CF214}" destId="{700E740A-FFE8-4A1B-AD20-000705B0F3C3}" srcOrd="15" destOrd="0" presId="urn:microsoft.com/office/officeart/2005/8/layout/cycle2"/>
    <dgm:cxn modelId="{4CF44E5D-D519-4141-AE61-C5E5DB18EB69}" type="presParOf" srcId="{700E740A-FFE8-4A1B-AD20-000705B0F3C3}" destId="{94C4D956-B9F6-4B97-9D5A-38B02C8175C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5C12AB-AC3C-43F8-A32F-C61C47EFA5F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2E1F8C-AE2D-4C44-8A64-3342BA8F6E4B}">
      <dgm:prSet phldrT="[Text]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/>
            <a:t>?</a:t>
          </a:r>
        </a:p>
      </dgm:t>
    </dgm:pt>
    <dgm:pt modelId="{4E236536-E172-4B2A-B295-15929F938023}" type="parTrans" cxnId="{1D04A9FE-E221-4AE5-840E-28D934326FB6}">
      <dgm:prSet/>
      <dgm:spPr/>
      <dgm:t>
        <a:bodyPr/>
        <a:lstStyle/>
        <a:p>
          <a:endParaRPr lang="ru-RU"/>
        </a:p>
      </dgm:t>
    </dgm:pt>
    <dgm:pt modelId="{AFE13747-5B5B-42E6-8E89-3D4546EB14AC}" type="sibTrans" cxnId="{1D04A9FE-E221-4AE5-840E-28D934326FB6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A1DDE52D-FE6C-44BE-BED8-4BB6FB627735}">
      <dgm:prSet phldrT="[Text]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/>
            <a:t>?</a:t>
          </a:r>
        </a:p>
      </dgm:t>
    </dgm:pt>
    <dgm:pt modelId="{DD1773D8-98D8-43EE-BE16-01D773366C11}" type="parTrans" cxnId="{7F7B4C4E-0C11-427F-A724-8AC3A9619DDA}">
      <dgm:prSet/>
      <dgm:spPr/>
      <dgm:t>
        <a:bodyPr/>
        <a:lstStyle/>
        <a:p>
          <a:endParaRPr lang="ru-RU"/>
        </a:p>
      </dgm:t>
    </dgm:pt>
    <dgm:pt modelId="{96C7369F-8A5E-4A39-A684-97BDB345EFB7}" type="sibTrans" cxnId="{7F7B4C4E-0C11-427F-A724-8AC3A9619DDA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9DFCBA55-AB16-4906-9A97-8B4D25E01C2E}">
      <dgm:prSet phldrT="[Text]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/>
            <a:t>?</a:t>
          </a:r>
        </a:p>
      </dgm:t>
    </dgm:pt>
    <dgm:pt modelId="{9C5426C4-29C2-4582-90C1-8B41A9EF1D61}" type="parTrans" cxnId="{D77FAA31-D930-4B80-86FA-20B09CA642C6}">
      <dgm:prSet/>
      <dgm:spPr/>
      <dgm:t>
        <a:bodyPr/>
        <a:lstStyle/>
        <a:p>
          <a:endParaRPr lang="ru-RU"/>
        </a:p>
      </dgm:t>
    </dgm:pt>
    <dgm:pt modelId="{718F205A-21EF-4DD6-B26A-A601D6764C5F}" type="sibTrans" cxnId="{D77FAA31-D930-4B80-86FA-20B09CA642C6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B4A7E287-71D7-4E9B-ACA7-73DFBD8CF214}" type="pres">
      <dgm:prSet presAssocID="{165C12AB-AC3C-43F8-A32F-C61C47EFA5FB}" presName="cycle" presStyleCnt="0">
        <dgm:presLayoutVars>
          <dgm:dir/>
          <dgm:resizeHandles val="exact"/>
        </dgm:presLayoutVars>
      </dgm:prSet>
      <dgm:spPr/>
    </dgm:pt>
    <dgm:pt modelId="{F7EB24ED-F7BE-473B-A6E4-DDB3B5ED45A6}" type="pres">
      <dgm:prSet presAssocID="{C42E1F8C-AE2D-4C44-8A64-3342BA8F6E4B}" presName="node" presStyleLbl="node1" presStyleIdx="0" presStyleCnt="3" custScaleX="56898" custScaleY="58114">
        <dgm:presLayoutVars>
          <dgm:bulletEnabled val="1"/>
        </dgm:presLayoutVars>
      </dgm:prSet>
      <dgm:spPr/>
    </dgm:pt>
    <dgm:pt modelId="{29652E9B-C559-4F1C-A6D6-13821907C34B}" type="pres">
      <dgm:prSet presAssocID="{AFE13747-5B5B-42E6-8E89-3D4546EB14AC}" presName="sibTrans" presStyleLbl="sibTrans2D1" presStyleIdx="0" presStyleCnt="3"/>
      <dgm:spPr/>
    </dgm:pt>
    <dgm:pt modelId="{2D7786CE-8E18-4C81-950F-531C96DC38E7}" type="pres">
      <dgm:prSet presAssocID="{AFE13747-5B5B-42E6-8E89-3D4546EB14AC}" presName="connectorText" presStyleLbl="sibTrans2D1" presStyleIdx="0" presStyleCnt="3"/>
      <dgm:spPr/>
    </dgm:pt>
    <dgm:pt modelId="{C955F6CC-40EB-4215-ADB9-FE1EADD56DE5}" type="pres">
      <dgm:prSet presAssocID="{A1DDE52D-FE6C-44BE-BED8-4BB6FB627735}" presName="node" presStyleLbl="node1" presStyleIdx="1" presStyleCnt="3" custScaleX="56898" custScaleY="58114">
        <dgm:presLayoutVars>
          <dgm:bulletEnabled val="1"/>
        </dgm:presLayoutVars>
      </dgm:prSet>
      <dgm:spPr/>
    </dgm:pt>
    <dgm:pt modelId="{335458C4-2B00-4B8A-86AC-B4D2E03F495B}" type="pres">
      <dgm:prSet presAssocID="{96C7369F-8A5E-4A39-A684-97BDB345EFB7}" presName="sibTrans" presStyleLbl="sibTrans2D1" presStyleIdx="1" presStyleCnt="3"/>
      <dgm:spPr/>
    </dgm:pt>
    <dgm:pt modelId="{99BE05E7-90C4-4699-ABEF-6E2DC025993A}" type="pres">
      <dgm:prSet presAssocID="{96C7369F-8A5E-4A39-A684-97BDB345EFB7}" presName="connectorText" presStyleLbl="sibTrans2D1" presStyleIdx="1" presStyleCnt="3"/>
      <dgm:spPr/>
    </dgm:pt>
    <dgm:pt modelId="{CB6CC7A1-2870-4AB7-8ABB-6449D6EAC1C8}" type="pres">
      <dgm:prSet presAssocID="{9DFCBA55-AB16-4906-9A97-8B4D25E01C2E}" presName="node" presStyleLbl="node1" presStyleIdx="2" presStyleCnt="3" custScaleX="56898" custScaleY="58114">
        <dgm:presLayoutVars>
          <dgm:bulletEnabled val="1"/>
        </dgm:presLayoutVars>
      </dgm:prSet>
      <dgm:spPr/>
    </dgm:pt>
    <dgm:pt modelId="{CE8605F0-3F8D-467B-B4A5-5AD314D8814D}" type="pres">
      <dgm:prSet presAssocID="{718F205A-21EF-4DD6-B26A-A601D6764C5F}" presName="sibTrans" presStyleLbl="sibTrans2D1" presStyleIdx="2" presStyleCnt="3"/>
      <dgm:spPr/>
    </dgm:pt>
    <dgm:pt modelId="{C9CBB4BA-F8B7-4D57-A90F-ED77BB0CA75A}" type="pres">
      <dgm:prSet presAssocID="{718F205A-21EF-4DD6-B26A-A601D6764C5F}" presName="connectorText" presStyleLbl="sibTrans2D1" presStyleIdx="2" presStyleCnt="3"/>
      <dgm:spPr/>
    </dgm:pt>
  </dgm:ptLst>
  <dgm:cxnLst>
    <dgm:cxn modelId="{D77FAA31-D930-4B80-86FA-20B09CA642C6}" srcId="{165C12AB-AC3C-43F8-A32F-C61C47EFA5FB}" destId="{9DFCBA55-AB16-4906-9A97-8B4D25E01C2E}" srcOrd="2" destOrd="0" parTransId="{9C5426C4-29C2-4582-90C1-8B41A9EF1D61}" sibTransId="{718F205A-21EF-4DD6-B26A-A601D6764C5F}"/>
    <dgm:cxn modelId="{0EBB8262-4EED-4C45-8B12-B62C02A2EC5F}" type="presOf" srcId="{AFE13747-5B5B-42E6-8E89-3D4546EB14AC}" destId="{29652E9B-C559-4F1C-A6D6-13821907C34B}" srcOrd="0" destOrd="0" presId="urn:microsoft.com/office/officeart/2005/8/layout/cycle2"/>
    <dgm:cxn modelId="{F4E88867-E981-4BCF-B6E1-806645B670C9}" type="presOf" srcId="{718F205A-21EF-4DD6-B26A-A601D6764C5F}" destId="{C9CBB4BA-F8B7-4D57-A90F-ED77BB0CA75A}" srcOrd="1" destOrd="0" presId="urn:microsoft.com/office/officeart/2005/8/layout/cycle2"/>
    <dgm:cxn modelId="{7F7B4C4E-0C11-427F-A724-8AC3A9619DDA}" srcId="{165C12AB-AC3C-43F8-A32F-C61C47EFA5FB}" destId="{A1DDE52D-FE6C-44BE-BED8-4BB6FB627735}" srcOrd="1" destOrd="0" parTransId="{DD1773D8-98D8-43EE-BE16-01D773366C11}" sibTransId="{96C7369F-8A5E-4A39-A684-97BDB345EFB7}"/>
    <dgm:cxn modelId="{3E100A82-3B0B-4B73-9964-37FBFA3C74CB}" type="presOf" srcId="{A1DDE52D-FE6C-44BE-BED8-4BB6FB627735}" destId="{C955F6CC-40EB-4215-ADB9-FE1EADD56DE5}" srcOrd="0" destOrd="0" presId="urn:microsoft.com/office/officeart/2005/8/layout/cycle2"/>
    <dgm:cxn modelId="{266C7B88-1E8C-404F-9446-CDCC1EFA4BC5}" type="presOf" srcId="{165C12AB-AC3C-43F8-A32F-C61C47EFA5FB}" destId="{B4A7E287-71D7-4E9B-ACA7-73DFBD8CF214}" srcOrd="0" destOrd="0" presId="urn:microsoft.com/office/officeart/2005/8/layout/cycle2"/>
    <dgm:cxn modelId="{599B519B-765F-4E05-B61D-034F6600029B}" type="presOf" srcId="{9DFCBA55-AB16-4906-9A97-8B4D25E01C2E}" destId="{CB6CC7A1-2870-4AB7-8ABB-6449D6EAC1C8}" srcOrd="0" destOrd="0" presId="urn:microsoft.com/office/officeart/2005/8/layout/cycle2"/>
    <dgm:cxn modelId="{2BD6E9A4-7223-446C-A6E2-02719681B434}" type="presOf" srcId="{718F205A-21EF-4DD6-B26A-A601D6764C5F}" destId="{CE8605F0-3F8D-467B-B4A5-5AD314D8814D}" srcOrd="0" destOrd="0" presId="urn:microsoft.com/office/officeart/2005/8/layout/cycle2"/>
    <dgm:cxn modelId="{71F0A7A9-85F3-452C-BE13-1E191C639F01}" type="presOf" srcId="{AFE13747-5B5B-42E6-8E89-3D4546EB14AC}" destId="{2D7786CE-8E18-4C81-950F-531C96DC38E7}" srcOrd="1" destOrd="0" presId="urn:microsoft.com/office/officeart/2005/8/layout/cycle2"/>
    <dgm:cxn modelId="{449746B6-4B58-4D6E-A7BE-B66C6EEA2561}" type="presOf" srcId="{96C7369F-8A5E-4A39-A684-97BDB345EFB7}" destId="{335458C4-2B00-4B8A-86AC-B4D2E03F495B}" srcOrd="0" destOrd="0" presId="urn:microsoft.com/office/officeart/2005/8/layout/cycle2"/>
    <dgm:cxn modelId="{F04B6DBC-E129-49CC-B26B-7E99DB6253AE}" type="presOf" srcId="{96C7369F-8A5E-4A39-A684-97BDB345EFB7}" destId="{99BE05E7-90C4-4699-ABEF-6E2DC025993A}" srcOrd="1" destOrd="0" presId="urn:microsoft.com/office/officeart/2005/8/layout/cycle2"/>
    <dgm:cxn modelId="{E360CAC3-C57E-4D6F-A8DE-CD955A11DF7F}" type="presOf" srcId="{C42E1F8C-AE2D-4C44-8A64-3342BA8F6E4B}" destId="{F7EB24ED-F7BE-473B-A6E4-DDB3B5ED45A6}" srcOrd="0" destOrd="0" presId="urn:microsoft.com/office/officeart/2005/8/layout/cycle2"/>
    <dgm:cxn modelId="{1D04A9FE-E221-4AE5-840E-28D934326FB6}" srcId="{165C12AB-AC3C-43F8-A32F-C61C47EFA5FB}" destId="{C42E1F8C-AE2D-4C44-8A64-3342BA8F6E4B}" srcOrd="0" destOrd="0" parTransId="{4E236536-E172-4B2A-B295-15929F938023}" sibTransId="{AFE13747-5B5B-42E6-8E89-3D4546EB14AC}"/>
    <dgm:cxn modelId="{203717D3-E34D-4B89-866E-D57162DB222D}" type="presParOf" srcId="{B4A7E287-71D7-4E9B-ACA7-73DFBD8CF214}" destId="{F7EB24ED-F7BE-473B-A6E4-DDB3B5ED45A6}" srcOrd="0" destOrd="0" presId="urn:microsoft.com/office/officeart/2005/8/layout/cycle2"/>
    <dgm:cxn modelId="{5247AF52-AAF4-4BA8-830F-BA22FB904023}" type="presParOf" srcId="{B4A7E287-71D7-4E9B-ACA7-73DFBD8CF214}" destId="{29652E9B-C559-4F1C-A6D6-13821907C34B}" srcOrd="1" destOrd="0" presId="urn:microsoft.com/office/officeart/2005/8/layout/cycle2"/>
    <dgm:cxn modelId="{1059564A-FA4D-4A76-B826-9959AC2C62CA}" type="presParOf" srcId="{29652E9B-C559-4F1C-A6D6-13821907C34B}" destId="{2D7786CE-8E18-4C81-950F-531C96DC38E7}" srcOrd="0" destOrd="0" presId="urn:microsoft.com/office/officeart/2005/8/layout/cycle2"/>
    <dgm:cxn modelId="{AD702C69-1B88-4068-8644-0C8011BD9556}" type="presParOf" srcId="{B4A7E287-71D7-4E9B-ACA7-73DFBD8CF214}" destId="{C955F6CC-40EB-4215-ADB9-FE1EADD56DE5}" srcOrd="2" destOrd="0" presId="urn:microsoft.com/office/officeart/2005/8/layout/cycle2"/>
    <dgm:cxn modelId="{29A2E5F5-1BA1-4B59-800E-4CB95D725AF0}" type="presParOf" srcId="{B4A7E287-71D7-4E9B-ACA7-73DFBD8CF214}" destId="{335458C4-2B00-4B8A-86AC-B4D2E03F495B}" srcOrd="3" destOrd="0" presId="urn:microsoft.com/office/officeart/2005/8/layout/cycle2"/>
    <dgm:cxn modelId="{B53096F4-B405-4FA1-A810-87BC28288D10}" type="presParOf" srcId="{335458C4-2B00-4B8A-86AC-B4D2E03F495B}" destId="{99BE05E7-90C4-4699-ABEF-6E2DC025993A}" srcOrd="0" destOrd="0" presId="urn:microsoft.com/office/officeart/2005/8/layout/cycle2"/>
    <dgm:cxn modelId="{934C453E-5159-4F08-9AC6-A8BA77384CE1}" type="presParOf" srcId="{B4A7E287-71D7-4E9B-ACA7-73DFBD8CF214}" destId="{CB6CC7A1-2870-4AB7-8ABB-6449D6EAC1C8}" srcOrd="4" destOrd="0" presId="urn:microsoft.com/office/officeart/2005/8/layout/cycle2"/>
    <dgm:cxn modelId="{ABC2183F-B451-42E9-A817-F91558D3A556}" type="presParOf" srcId="{B4A7E287-71D7-4E9B-ACA7-73DFBD8CF214}" destId="{CE8605F0-3F8D-467B-B4A5-5AD314D8814D}" srcOrd="5" destOrd="0" presId="urn:microsoft.com/office/officeart/2005/8/layout/cycle2"/>
    <dgm:cxn modelId="{2ADB847D-1284-4816-AD0A-F0DAE56E0B98}" type="presParOf" srcId="{CE8605F0-3F8D-467B-B4A5-5AD314D8814D}" destId="{C9CBB4BA-F8B7-4D57-A90F-ED77BB0CA75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B24ED-F7BE-473B-A6E4-DDB3B5ED45A6}">
      <dsp:nvSpPr>
        <dsp:cNvPr id="0" name=""/>
        <dsp:cNvSpPr/>
      </dsp:nvSpPr>
      <dsp:spPr>
        <a:xfrm>
          <a:off x="3410526" y="1950"/>
          <a:ext cx="1256146" cy="1256146"/>
        </a:xfrm>
        <a:prstGeom prst="ellipse">
          <a:avLst/>
        </a:prstGeom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600" kern="1200" dirty="0">
              <a:latin typeface="Arial Narrow" panose="020B0606020202030204" pitchFamily="34" charset="0"/>
            </a:rPr>
            <a:t>?</a:t>
          </a:r>
        </a:p>
      </dsp:txBody>
      <dsp:txXfrm>
        <a:off x="3594484" y="185908"/>
        <a:ext cx="888230" cy="888230"/>
      </dsp:txXfrm>
    </dsp:sp>
    <dsp:sp modelId="{29652E9B-C559-4F1C-A6D6-13821907C34B}">
      <dsp:nvSpPr>
        <dsp:cNvPr id="0" name=""/>
        <dsp:cNvSpPr/>
      </dsp:nvSpPr>
      <dsp:spPr>
        <a:xfrm rot="1542857">
          <a:off x="4712755" y="823058"/>
          <a:ext cx="333713" cy="423949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>
            <a:latin typeface="Arial Narrow" panose="020B0606020202030204" pitchFamily="34" charset="0"/>
          </a:endParaRPr>
        </a:p>
      </dsp:txBody>
      <dsp:txXfrm>
        <a:off x="4717712" y="886129"/>
        <a:ext cx="233599" cy="254369"/>
      </dsp:txXfrm>
    </dsp:sp>
    <dsp:sp modelId="{CB6CC7A1-2870-4AB7-8ABB-6449D6EAC1C8}">
      <dsp:nvSpPr>
        <dsp:cNvPr id="0" name=""/>
        <dsp:cNvSpPr/>
      </dsp:nvSpPr>
      <dsp:spPr>
        <a:xfrm>
          <a:off x="5109569" y="820165"/>
          <a:ext cx="1256146" cy="1256146"/>
        </a:xfrm>
        <a:prstGeom prst="ellipse">
          <a:avLst/>
        </a:prstGeom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600" kern="1200" dirty="0">
              <a:latin typeface="Arial Narrow" panose="020B0606020202030204" pitchFamily="34" charset="0"/>
            </a:rPr>
            <a:t>?</a:t>
          </a:r>
        </a:p>
      </dsp:txBody>
      <dsp:txXfrm>
        <a:off x="5293527" y="1004123"/>
        <a:ext cx="888230" cy="888230"/>
      </dsp:txXfrm>
    </dsp:sp>
    <dsp:sp modelId="{CE8605F0-3F8D-467B-B4A5-5AD314D8814D}">
      <dsp:nvSpPr>
        <dsp:cNvPr id="0" name=""/>
        <dsp:cNvSpPr/>
      </dsp:nvSpPr>
      <dsp:spPr>
        <a:xfrm rot="4628571">
          <a:off x="5778498" y="2146313"/>
          <a:ext cx="333713" cy="423949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>
            <a:latin typeface="Arial Narrow" panose="020B0606020202030204" pitchFamily="34" charset="0"/>
          </a:endParaRPr>
        </a:p>
      </dsp:txBody>
      <dsp:txXfrm>
        <a:off x="5817416" y="2182301"/>
        <a:ext cx="233599" cy="254369"/>
      </dsp:txXfrm>
    </dsp:sp>
    <dsp:sp modelId="{05D5CD76-FAE4-40A3-BFD2-E9DD4309BFA0}">
      <dsp:nvSpPr>
        <dsp:cNvPr id="0" name=""/>
        <dsp:cNvSpPr/>
      </dsp:nvSpPr>
      <dsp:spPr>
        <a:xfrm>
          <a:off x="5529197" y="2658679"/>
          <a:ext cx="1256146" cy="1256146"/>
        </a:xfrm>
        <a:prstGeom prst="ellipse">
          <a:avLst/>
        </a:prstGeom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600" kern="1200" dirty="0">
              <a:latin typeface="Arial Narrow" panose="020B0606020202030204" pitchFamily="34" charset="0"/>
            </a:rPr>
            <a:t>?</a:t>
          </a:r>
        </a:p>
      </dsp:txBody>
      <dsp:txXfrm>
        <a:off x="5713155" y="2842637"/>
        <a:ext cx="888230" cy="888230"/>
      </dsp:txXfrm>
    </dsp:sp>
    <dsp:sp modelId="{0039267E-285C-4ADA-BC0F-277BE664B7CC}">
      <dsp:nvSpPr>
        <dsp:cNvPr id="0" name=""/>
        <dsp:cNvSpPr/>
      </dsp:nvSpPr>
      <dsp:spPr>
        <a:xfrm rot="7714286">
          <a:off x="5408416" y="3804580"/>
          <a:ext cx="333713" cy="423949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>
            <a:latin typeface="Arial Narrow" panose="020B0606020202030204" pitchFamily="34" charset="0"/>
          </a:endParaRPr>
        </a:p>
      </dsp:txBody>
      <dsp:txXfrm rot="10800000">
        <a:off x="5489683" y="3850234"/>
        <a:ext cx="233599" cy="254369"/>
      </dsp:txXfrm>
    </dsp:sp>
    <dsp:sp modelId="{1476C501-D560-431F-B76E-10EA0F2F89E5}">
      <dsp:nvSpPr>
        <dsp:cNvPr id="0" name=""/>
        <dsp:cNvSpPr/>
      </dsp:nvSpPr>
      <dsp:spPr>
        <a:xfrm>
          <a:off x="4353424" y="4133053"/>
          <a:ext cx="1256146" cy="1256146"/>
        </a:xfrm>
        <a:prstGeom prst="ellipse">
          <a:avLst/>
        </a:prstGeom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600" kern="1200" dirty="0">
              <a:latin typeface="Arial Narrow" panose="020B0606020202030204" pitchFamily="34" charset="0"/>
            </a:rPr>
            <a:t>?</a:t>
          </a:r>
        </a:p>
      </dsp:txBody>
      <dsp:txXfrm>
        <a:off x="4537382" y="4317011"/>
        <a:ext cx="888230" cy="888230"/>
      </dsp:txXfrm>
    </dsp:sp>
    <dsp:sp modelId="{9B142FAD-1F3D-491E-B683-4CBF200BEDA9}">
      <dsp:nvSpPr>
        <dsp:cNvPr id="0" name=""/>
        <dsp:cNvSpPr/>
      </dsp:nvSpPr>
      <dsp:spPr>
        <a:xfrm rot="10800000">
          <a:off x="3881187" y="4549151"/>
          <a:ext cx="333713" cy="423949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>
            <a:latin typeface="Arial Narrow" panose="020B0606020202030204" pitchFamily="34" charset="0"/>
          </a:endParaRPr>
        </a:p>
      </dsp:txBody>
      <dsp:txXfrm rot="10800000">
        <a:off x="3981301" y="4633941"/>
        <a:ext cx="233599" cy="254369"/>
      </dsp:txXfrm>
    </dsp:sp>
    <dsp:sp modelId="{26637227-BEAD-438C-B385-E0BAD6B9B183}">
      <dsp:nvSpPr>
        <dsp:cNvPr id="0" name=""/>
        <dsp:cNvSpPr/>
      </dsp:nvSpPr>
      <dsp:spPr>
        <a:xfrm>
          <a:off x="2467629" y="4133053"/>
          <a:ext cx="1256146" cy="1256146"/>
        </a:xfrm>
        <a:prstGeom prst="ellipse">
          <a:avLst/>
        </a:prstGeom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600" kern="1200" dirty="0">
              <a:latin typeface="Arial Narrow" panose="020B0606020202030204" pitchFamily="34" charset="0"/>
            </a:rPr>
            <a:t>?</a:t>
          </a:r>
        </a:p>
      </dsp:txBody>
      <dsp:txXfrm>
        <a:off x="2651587" y="4317011"/>
        <a:ext cx="888230" cy="888230"/>
      </dsp:txXfrm>
    </dsp:sp>
    <dsp:sp modelId="{00037121-2C1F-4810-9EE6-1D915301B58B}">
      <dsp:nvSpPr>
        <dsp:cNvPr id="0" name=""/>
        <dsp:cNvSpPr/>
      </dsp:nvSpPr>
      <dsp:spPr>
        <a:xfrm rot="13885714">
          <a:off x="2346847" y="3819349"/>
          <a:ext cx="333713" cy="423949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>
            <a:latin typeface="Arial Narrow" panose="020B0606020202030204" pitchFamily="34" charset="0"/>
          </a:endParaRPr>
        </a:p>
      </dsp:txBody>
      <dsp:txXfrm rot="10800000">
        <a:off x="2428114" y="3943275"/>
        <a:ext cx="233599" cy="254369"/>
      </dsp:txXfrm>
    </dsp:sp>
    <dsp:sp modelId="{80D22B4A-5017-4EB8-9DCA-F1C447A80199}">
      <dsp:nvSpPr>
        <dsp:cNvPr id="0" name=""/>
        <dsp:cNvSpPr/>
      </dsp:nvSpPr>
      <dsp:spPr>
        <a:xfrm>
          <a:off x="1291855" y="2658679"/>
          <a:ext cx="1256146" cy="1256146"/>
        </a:xfrm>
        <a:prstGeom prst="ellipse">
          <a:avLst/>
        </a:prstGeom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600" kern="1200" dirty="0">
              <a:latin typeface="Arial Narrow" panose="020B0606020202030204" pitchFamily="34" charset="0"/>
            </a:rPr>
            <a:t>?</a:t>
          </a:r>
        </a:p>
      </dsp:txBody>
      <dsp:txXfrm>
        <a:off x="1475813" y="2842637"/>
        <a:ext cx="888230" cy="888230"/>
      </dsp:txXfrm>
    </dsp:sp>
    <dsp:sp modelId="{94E3E8C6-2401-450E-B278-10DBCE6A436C}">
      <dsp:nvSpPr>
        <dsp:cNvPr id="0" name=""/>
        <dsp:cNvSpPr/>
      </dsp:nvSpPr>
      <dsp:spPr>
        <a:xfrm rot="16971429">
          <a:off x="1960784" y="2164729"/>
          <a:ext cx="333713" cy="423949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>
            <a:latin typeface="Arial Narrow" panose="020B0606020202030204" pitchFamily="34" charset="0"/>
          </a:endParaRPr>
        </a:p>
      </dsp:txBody>
      <dsp:txXfrm>
        <a:off x="1999702" y="2298321"/>
        <a:ext cx="233599" cy="254369"/>
      </dsp:txXfrm>
    </dsp:sp>
    <dsp:sp modelId="{37B91550-1810-47E1-9C81-6318A889F8BA}">
      <dsp:nvSpPr>
        <dsp:cNvPr id="0" name=""/>
        <dsp:cNvSpPr/>
      </dsp:nvSpPr>
      <dsp:spPr>
        <a:xfrm>
          <a:off x="1711484" y="820165"/>
          <a:ext cx="1256146" cy="1256146"/>
        </a:xfrm>
        <a:prstGeom prst="ellipse">
          <a:avLst/>
        </a:prstGeom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600" kern="1200" dirty="0">
              <a:latin typeface="Arial Narrow" panose="020B0606020202030204" pitchFamily="34" charset="0"/>
            </a:rPr>
            <a:t>?</a:t>
          </a:r>
        </a:p>
      </dsp:txBody>
      <dsp:txXfrm>
        <a:off x="1895442" y="1004123"/>
        <a:ext cx="888230" cy="888230"/>
      </dsp:txXfrm>
    </dsp:sp>
    <dsp:sp modelId="{700E740A-FFE8-4A1B-AD20-000705B0F3C3}">
      <dsp:nvSpPr>
        <dsp:cNvPr id="0" name=""/>
        <dsp:cNvSpPr/>
      </dsp:nvSpPr>
      <dsp:spPr>
        <a:xfrm rot="20057143">
          <a:off x="3013712" y="831254"/>
          <a:ext cx="333713" cy="423949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>
            <a:latin typeface="Arial Narrow" panose="020B0606020202030204" pitchFamily="34" charset="0"/>
          </a:endParaRPr>
        </a:p>
      </dsp:txBody>
      <dsp:txXfrm>
        <a:off x="3018669" y="937763"/>
        <a:ext cx="233599" cy="254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B24ED-F7BE-473B-A6E4-DDB3B5ED45A6}">
      <dsp:nvSpPr>
        <dsp:cNvPr id="0" name=""/>
        <dsp:cNvSpPr/>
      </dsp:nvSpPr>
      <dsp:spPr>
        <a:xfrm>
          <a:off x="3479815" y="1499"/>
          <a:ext cx="1079468" cy="1079468"/>
        </a:xfrm>
        <a:prstGeom prst="ellipse">
          <a:avLst/>
        </a:prstGeom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>
              <a:latin typeface="Arial Narrow" panose="020B0606020202030204" pitchFamily="34" charset="0"/>
            </a:rPr>
            <a:t>?</a:t>
          </a:r>
        </a:p>
      </dsp:txBody>
      <dsp:txXfrm>
        <a:off x="3637899" y="159583"/>
        <a:ext cx="763300" cy="763300"/>
      </dsp:txXfrm>
    </dsp:sp>
    <dsp:sp modelId="{29652E9B-C559-4F1C-A6D6-13821907C34B}">
      <dsp:nvSpPr>
        <dsp:cNvPr id="0" name=""/>
        <dsp:cNvSpPr/>
      </dsp:nvSpPr>
      <dsp:spPr>
        <a:xfrm rot="1350000">
          <a:off x="4617106" y="665888"/>
          <a:ext cx="286322" cy="36432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latin typeface="Arial Narrow" panose="020B0606020202030204" pitchFamily="34" charset="0"/>
          </a:endParaRPr>
        </a:p>
      </dsp:txBody>
      <dsp:txXfrm>
        <a:off x="4620375" y="722316"/>
        <a:ext cx="200425" cy="218592"/>
      </dsp:txXfrm>
    </dsp:sp>
    <dsp:sp modelId="{B2639C5A-2801-4B46-B38B-E25880432B98}">
      <dsp:nvSpPr>
        <dsp:cNvPr id="0" name=""/>
        <dsp:cNvSpPr/>
      </dsp:nvSpPr>
      <dsp:spPr>
        <a:xfrm>
          <a:off x="4976223" y="621332"/>
          <a:ext cx="1079468" cy="1079468"/>
        </a:xfrm>
        <a:prstGeom prst="ellipse">
          <a:avLst/>
        </a:prstGeom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>
              <a:latin typeface="Arial Narrow" panose="020B0606020202030204" pitchFamily="34" charset="0"/>
            </a:rPr>
            <a:t>?</a:t>
          </a:r>
        </a:p>
      </dsp:txBody>
      <dsp:txXfrm>
        <a:off x="5134307" y="779416"/>
        <a:ext cx="763300" cy="763300"/>
      </dsp:txXfrm>
    </dsp:sp>
    <dsp:sp modelId="{C488A935-CF1B-4818-9111-9E64F7757247}">
      <dsp:nvSpPr>
        <dsp:cNvPr id="0" name=""/>
        <dsp:cNvSpPr/>
      </dsp:nvSpPr>
      <dsp:spPr>
        <a:xfrm rot="4050000">
          <a:off x="5679612" y="1719623"/>
          <a:ext cx="286322" cy="36432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latin typeface="Arial Narrow" panose="020B0606020202030204" pitchFamily="34" charset="0"/>
          </a:endParaRPr>
        </a:p>
      </dsp:txBody>
      <dsp:txXfrm>
        <a:off x="5706125" y="1752808"/>
        <a:ext cx="200425" cy="218592"/>
      </dsp:txXfrm>
    </dsp:sp>
    <dsp:sp modelId="{CB6CC7A1-2870-4AB7-8ABB-6449D6EAC1C8}">
      <dsp:nvSpPr>
        <dsp:cNvPr id="0" name=""/>
        <dsp:cNvSpPr/>
      </dsp:nvSpPr>
      <dsp:spPr>
        <a:xfrm>
          <a:off x="5596056" y="2117740"/>
          <a:ext cx="1079468" cy="1079468"/>
        </a:xfrm>
        <a:prstGeom prst="ellipse">
          <a:avLst/>
        </a:prstGeom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>
              <a:latin typeface="Arial Narrow" panose="020B0606020202030204" pitchFamily="34" charset="0"/>
            </a:rPr>
            <a:t>?</a:t>
          </a:r>
        </a:p>
      </dsp:txBody>
      <dsp:txXfrm>
        <a:off x="5754140" y="2275824"/>
        <a:ext cx="763300" cy="763300"/>
      </dsp:txXfrm>
    </dsp:sp>
    <dsp:sp modelId="{CE8605F0-3F8D-467B-B4A5-5AD314D8814D}">
      <dsp:nvSpPr>
        <dsp:cNvPr id="0" name=""/>
        <dsp:cNvSpPr/>
      </dsp:nvSpPr>
      <dsp:spPr>
        <a:xfrm rot="6750000">
          <a:off x="5685814" y="3216032"/>
          <a:ext cx="286322" cy="36432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latin typeface="Arial Narrow" panose="020B0606020202030204" pitchFamily="34" charset="0"/>
          </a:endParaRPr>
        </a:p>
      </dsp:txBody>
      <dsp:txXfrm rot="10800000">
        <a:off x="5745198" y="3249217"/>
        <a:ext cx="200425" cy="218592"/>
      </dsp:txXfrm>
    </dsp:sp>
    <dsp:sp modelId="{05D5CD76-FAE4-40A3-BFD2-E9DD4309BFA0}">
      <dsp:nvSpPr>
        <dsp:cNvPr id="0" name=""/>
        <dsp:cNvSpPr/>
      </dsp:nvSpPr>
      <dsp:spPr>
        <a:xfrm>
          <a:off x="4976223" y="3614148"/>
          <a:ext cx="1079468" cy="1079468"/>
        </a:xfrm>
        <a:prstGeom prst="ellipse">
          <a:avLst/>
        </a:prstGeom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>
              <a:latin typeface="Arial Narrow" panose="020B0606020202030204" pitchFamily="34" charset="0"/>
            </a:rPr>
            <a:t>?</a:t>
          </a:r>
        </a:p>
      </dsp:txBody>
      <dsp:txXfrm>
        <a:off x="5134307" y="3772232"/>
        <a:ext cx="763300" cy="763300"/>
      </dsp:txXfrm>
    </dsp:sp>
    <dsp:sp modelId="{0039267E-285C-4ADA-BC0F-277BE664B7CC}">
      <dsp:nvSpPr>
        <dsp:cNvPr id="0" name=""/>
        <dsp:cNvSpPr/>
      </dsp:nvSpPr>
      <dsp:spPr>
        <a:xfrm rot="9450000">
          <a:off x="4632079" y="4278538"/>
          <a:ext cx="286322" cy="36432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latin typeface="Arial Narrow" panose="020B0606020202030204" pitchFamily="34" charset="0"/>
          </a:endParaRPr>
        </a:p>
      </dsp:txBody>
      <dsp:txXfrm rot="10800000">
        <a:off x="4714707" y="4334966"/>
        <a:ext cx="200425" cy="218592"/>
      </dsp:txXfrm>
    </dsp:sp>
    <dsp:sp modelId="{1476C501-D560-431F-B76E-10EA0F2F89E5}">
      <dsp:nvSpPr>
        <dsp:cNvPr id="0" name=""/>
        <dsp:cNvSpPr/>
      </dsp:nvSpPr>
      <dsp:spPr>
        <a:xfrm>
          <a:off x="3479815" y="4233981"/>
          <a:ext cx="1079468" cy="1079468"/>
        </a:xfrm>
        <a:prstGeom prst="ellipse">
          <a:avLst/>
        </a:prstGeom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>
              <a:latin typeface="Arial Narrow" panose="020B0606020202030204" pitchFamily="34" charset="0"/>
            </a:rPr>
            <a:t>?</a:t>
          </a:r>
        </a:p>
      </dsp:txBody>
      <dsp:txXfrm>
        <a:off x="3637899" y="4392065"/>
        <a:ext cx="763300" cy="763300"/>
      </dsp:txXfrm>
    </dsp:sp>
    <dsp:sp modelId="{9B142FAD-1F3D-491E-B683-4CBF200BEDA9}">
      <dsp:nvSpPr>
        <dsp:cNvPr id="0" name=""/>
        <dsp:cNvSpPr/>
      </dsp:nvSpPr>
      <dsp:spPr>
        <a:xfrm rot="12150000">
          <a:off x="3135670" y="4284740"/>
          <a:ext cx="286322" cy="36432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latin typeface="Arial Narrow" panose="020B0606020202030204" pitchFamily="34" charset="0"/>
          </a:endParaRPr>
        </a:p>
      </dsp:txBody>
      <dsp:txXfrm rot="10800000">
        <a:off x="3218298" y="4374040"/>
        <a:ext cx="200425" cy="218592"/>
      </dsp:txXfrm>
    </dsp:sp>
    <dsp:sp modelId="{26637227-BEAD-438C-B385-E0BAD6B9B183}">
      <dsp:nvSpPr>
        <dsp:cNvPr id="0" name=""/>
        <dsp:cNvSpPr/>
      </dsp:nvSpPr>
      <dsp:spPr>
        <a:xfrm>
          <a:off x="1983407" y="3614148"/>
          <a:ext cx="1079468" cy="1079468"/>
        </a:xfrm>
        <a:prstGeom prst="ellipse">
          <a:avLst/>
        </a:prstGeom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>
              <a:latin typeface="Arial Narrow" panose="020B0606020202030204" pitchFamily="34" charset="0"/>
            </a:rPr>
            <a:t>?</a:t>
          </a:r>
        </a:p>
      </dsp:txBody>
      <dsp:txXfrm>
        <a:off x="2141491" y="3772232"/>
        <a:ext cx="763300" cy="763300"/>
      </dsp:txXfrm>
    </dsp:sp>
    <dsp:sp modelId="{00037121-2C1F-4810-9EE6-1D915301B58B}">
      <dsp:nvSpPr>
        <dsp:cNvPr id="0" name=""/>
        <dsp:cNvSpPr/>
      </dsp:nvSpPr>
      <dsp:spPr>
        <a:xfrm rot="14850000">
          <a:off x="2073164" y="3231005"/>
          <a:ext cx="286322" cy="36432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latin typeface="Arial Narrow" panose="020B0606020202030204" pitchFamily="34" charset="0"/>
          </a:endParaRPr>
        </a:p>
      </dsp:txBody>
      <dsp:txXfrm rot="10800000">
        <a:off x="2132548" y="3343548"/>
        <a:ext cx="200425" cy="218592"/>
      </dsp:txXfrm>
    </dsp:sp>
    <dsp:sp modelId="{80D22B4A-5017-4EB8-9DCA-F1C447A80199}">
      <dsp:nvSpPr>
        <dsp:cNvPr id="0" name=""/>
        <dsp:cNvSpPr/>
      </dsp:nvSpPr>
      <dsp:spPr>
        <a:xfrm>
          <a:off x="1363574" y="2117740"/>
          <a:ext cx="1079468" cy="1079468"/>
        </a:xfrm>
        <a:prstGeom prst="ellipse">
          <a:avLst/>
        </a:prstGeom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>
              <a:latin typeface="Arial Narrow" panose="020B0606020202030204" pitchFamily="34" charset="0"/>
            </a:rPr>
            <a:t>?</a:t>
          </a:r>
        </a:p>
      </dsp:txBody>
      <dsp:txXfrm>
        <a:off x="1521658" y="2275824"/>
        <a:ext cx="763300" cy="763300"/>
      </dsp:txXfrm>
    </dsp:sp>
    <dsp:sp modelId="{94E3E8C6-2401-450E-B278-10DBCE6A436C}">
      <dsp:nvSpPr>
        <dsp:cNvPr id="0" name=""/>
        <dsp:cNvSpPr/>
      </dsp:nvSpPr>
      <dsp:spPr>
        <a:xfrm rot="17550000">
          <a:off x="2066962" y="1734597"/>
          <a:ext cx="286322" cy="36432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latin typeface="Arial Narrow" panose="020B0606020202030204" pitchFamily="34" charset="0"/>
          </a:endParaRPr>
        </a:p>
      </dsp:txBody>
      <dsp:txXfrm>
        <a:off x="2093475" y="1847140"/>
        <a:ext cx="200425" cy="218592"/>
      </dsp:txXfrm>
    </dsp:sp>
    <dsp:sp modelId="{37B91550-1810-47E1-9C81-6318A889F8BA}">
      <dsp:nvSpPr>
        <dsp:cNvPr id="0" name=""/>
        <dsp:cNvSpPr/>
      </dsp:nvSpPr>
      <dsp:spPr>
        <a:xfrm>
          <a:off x="1983407" y="621332"/>
          <a:ext cx="1079468" cy="1079468"/>
        </a:xfrm>
        <a:prstGeom prst="ellipse">
          <a:avLst/>
        </a:prstGeom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>
              <a:latin typeface="Arial Narrow" panose="020B0606020202030204" pitchFamily="34" charset="0"/>
            </a:rPr>
            <a:t>?</a:t>
          </a:r>
        </a:p>
      </dsp:txBody>
      <dsp:txXfrm>
        <a:off x="2141491" y="779416"/>
        <a:ext cx="763300" cy="763300"/>
      </dsp:txXfrm>
    </dsp:sp>
    <dsp:sp modelId="{700E740A-FFE8-4A1B-AD20-000705B0F3C3}">
      <dsp:nvSpPr>
        <dsp:cNvPr id="0" name=""/>
        <dsp:cNvSpPr/>
      </dsp:nvSpPr>
      <dsp:spPr>
        <a:xfrm rot="20250000">
          <a:off x="3120697" y="672090"/>
          <a:ext cx="286322" cy="36432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latin typeface="Arial Narrow" panose="020B0606020202030204" pitchFamily="34" charset="0"/>
          </a:endParaRPr>
        </a:p>
      </dsp:txBody>
      <dsp:txXfrm>
        <a:off x="3123966" y="761390"/>
        <a:ext cx="200425" cy="218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B24ED-F7BE-473B-A6E4-DDB3B5ED45A6}">
      <dsp:nvSpPr>
        <dsp:cNvPr id="0" name=""/>
        <dsp:cNvSpPr/>
      </dsp:nvSpPr>
      <dsp:spPr>
        <a:xfrm>
          <a:off x="3417268" y="2858"/>
          <a:ext cx="1071213" cy="1071213"/>
        </a:xfrm>
        <a:prstGeom prst="ellipse">
          <a:avLst/>
        </a:prstGeom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/>
            <a:t>?</a:t>
          </a:r>
        </a:p>
      </dsp:txBody>
      <dsp:txXfrm>
        <a:off x="3574144" y="159734"/>
        <a:ext cx="757461" cy="757461"/>
      </dsp:txXfrm>
    </dsp:sp>
    <dsp:sp modelId="{29652E9B-C559-4F1C-A6D6-13821907C34B}">
      <dsp:nvSpPr>
        <dsp:cNvPr id="0" name=""/>
        <dsp:cNvSpPr/>
      </dsp:nvSpPr>
      <dsp:spPr>
        <a:xfrm rot="1350000">
          <a:off x="4545847" y="662153"/>
          <a:ext cx="284093" cy="361534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4549091" y="718152"/>
        <a:ext cx="198865" cy="216920"/>
      </dsp:txXfrm>
    </dsp:sp>
    <dsp:sp modelId="{1A6E774F-5AF3-4CAF-BC8D-D397E3D83282}">
      <dsp:nvSpPr>
        <dsp:cNvPr id="0" name=""/>
        <dsp:cNvSpPr/>
      </dsp:nvSpPr>
      <dsp:spPr>
        <a:xfrm>
          <a:off x="4902163" y="617922"/>
          <a:ext cx="1071213" cy="1071213"/>
        </a:xfrm>
        <a:prstGeom prst="ellipse">
          <a:avLst/>
        </a:prstGeom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/>
            <a:t>?</a:t>
          </a:r>
        </a:p>
      </dsp:txBody>
      <dsp:txXfrm>
        <a:off x="5059039" y="774798"/>
        <a:ext cx="757461" cy="757461"/>
      </dsp:txXfrm>
    </dsp:sp>
    <dsp:sp modelId="{9911A1D1-34BB-43D5-8D69-DBF7C705295F}">
      <dsp:nvSpPr>
        <dsp:cNvPr id="0" name=""/>
        <dsp:cNvSpPr/>
      </dsp:nvSpPr>
      <dsp:spPr>
        <a:xfrm rot="4050000">
          <a:off x="5600178" y="1707781"/>
          <a:ext cx="284093" cy="361534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5626484" y="1740718"/>
        <a:ext cx="198865" cy="216920"/>
      </dsp:txXfrm>
    </dsp:sp>
    <dsp:sp modelId="{CB6CC7A1-2870-4AB7-8ABB-6449D6EAC1C8}">
      <dsp:nvSpPr>
        <dsp:cNvPr id="0" name=""/>
        <dsp:cNvSpPr/>
      </dsp:nvSpPr>
      <dsp:spPr>
        <a:xfrm>
          <a:off x="5517227" y="2102818"/>
          <a:ext cx="1071213" cy="1071213"/>
        </a:xfrm>
        <a:prstGeom prst="ellipse">
          <a:avLst/>
        </a:prstGeom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/>
            <a:t>?</a:t>
          </a:r>
        </a:p>
      </dsp:txBody>
      <dsp:txXfrm>
        <a:off x="5674103" y="2259694"/>
        <a:ext cx="757461" cy="757461"/>
      </dsp:txXfrm>
    </dsp:sp>
    <dsp:sp modelId="{CE8605F0-3F8D-467B-B4A5-5AD314D8814D}">
      <dsp:nvSpPr>
        <dsp:cNvPr id="0" name=""/>
        <dsp:cNvSpPr/>
      </dsp:nvSpPr>
      <dsp:spPr>
        <a:xfrm rot="6750000">
          <a:off x="5606332" y="3192677"/>
          <a:ext cx="284093" cy="361534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5665254" y="3225614"/>
        <a:ext cx="198865" cy="216920"/>
      </dsp:txXfrm>
    </dsp:sp>
    <dsp:sp modelId="{05D5CD76-FAE4-40A3-BFD2-E9DD4309BFA0}">
      <dsp:nvSpPr>
        <dsp:cNvPr id="0" name=""/>
        <dsp:cNvSpPr/>
      </dsp:nvSpPr>
      <dsp:spPr>
        <a:xfrm>
          <a:off x="4902163" y="3587713"/>
          <a:ext cx="1071213" cy="1071213"/>
        </a:xfrm>
        <a:prstGeom prst="ellipse">
          <a:avLst/>
        </a:prstGeom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/>
            <a:t>?</a:t>
          </a:r>
        </a:p>
      </dsp:txBody>
      <dsp:txXfrm>
        <a:off x="5059039" y="3744589"/>
        <a:ext cx="757461" cy="757461"/>
      </dsp:txXfrm>
    </dsp:sp>
    <dsp:sp modelId="{0039267E-285C-4ADA-BC0F-277BE664B7CC}">
      <dsp:nvSpPr>
        <dsp:cNvPr id="0" name=""/>
        <dsp:cNvSpPr/>
      </dsp:nvSpPr>
      <dsp:spPr>
        <a:xfrm rot="9450000">
          <a:off x="4560704" y="4247008"/>
          <a:ext cx="284093" cy="361534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4642688" y="4303007"/>
        <a:ext cx="198865" cy="216920"/>
      </dsp:txXfrm>
    </dsp:sp>
    <dsp:sp modelId="{1476C501-D560-431F-B76E-10EA0F2F89E5}">
      <dsp:nvSpPr>
        <dsp:cNvPr id="0" name=""/>
        <dsp:cNvSpPr/>
      </dsp:nvSpPr>
      <dsp:spPr>
        <a:xfrm>
          <a:off x="3417268" y="4202777"/>
          <a:ext cx="1071213" cy="1071213"/>
        </a:xfrm>
        <a:prstGeom prst="ellipse">
          <a:avLst/>
        </a:prstGeom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/>
            <a:t>?</a:t>
          </a:r>
        </a:p>
      </dsp:txBody>
      <dsp:txXfrm>
        <a:off x="3574144" y="4359653"/>
        <a:ext cx="757461" cy="757461"/>
      </dsp:txXfrm>
    </dsp:sp>
    <dsp:sp modelId="{9B142FAD-1F3D-491E-B683-4CBF200BEDA9}">
      <dsp:nvSpPr>
        <dsp:cNvPr id="0" name=""/>
        <dsp:cNvSpPr/>
      </dsp:nvSpPr>
      <dsp:spPr>
        <a:xfrm rot="12150000">
          <a:off x="3075808" y="4253162"/>
          <a:ext cx="284093" cy="361534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3157792" y="4341777"/>
        <a:ext cx="198865" cy="216920"/>
      </dsp:txXfrm>
    </dsp:sp>
    <dsp:sp modelId="{26637227-BEAD-438C-B385-E0BAD6B9B183}">
      <dsp:nvSpPr>
        <dsp:cNvPr id="0" name=""/>
        <dsp:cNvSpPr/>
      </dsp:nvSpPr>
      <dsp:spPr>
        <a:xfrm>
          <a:off x="1932372" y="3587713"/>
          <a:ext cx="1071213" cy="1071213"/>
        </a:xfrm>
        <a:prstGeom prst="ellipse">
          <a:avLst/>
        </a:prstGeom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/>
            <a:t>?</a:t>
          </a:r>
        </a:p>
      </dsp:txBody>
      <dsp:txXfrm>
        <a:off x="2089248" y="3744589"/>
        <a:ext cx="757461" cy="757461"/>
      </dsp:txXfrm>
    </dsp:sp>
    <dsp:sp modelId="{00037121-2C1F-4810-9EE6-1D915301B58B}">
      <dsp:nvSpPr>
        <dsp:cNvPr id="0" name=""/>
        <dsp:cNvSpPr/>
      </dsp:nvSpPr>
      <dsp:spPr>
        <a:xfrm rot="14850000">
          <a:off x="2021477" y="3207533"/>
          <a:ext cx="284093" cy="361534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2080399" y="3319210"/>
        <a:ext cx="198865" cy="216920"/>
      </dsp:txXfrm>
    </dsp:sp>
    <dsp:sp modelId="{80D22B4A-5017-4EB8-9DCA-F1C447A80199}">
      <dsp:nvSpPr>
        <dsp:cNvPr id="0" name=""/>
        <dsp:cNvSpPr/>
      </dsp:nvSpPr>
      <dsp:spPr>
        <a:xfrm>
          <a:off x="1317308" y="2102818"/>
          <a:ext cx="1071213" cy="1071213"/>
        </a:xfrm>
        <a:prstGeom prst="ellipse">
          <a:avLst/>
        </a:prstGeom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/>
            <a:t>?</a:t>
          </a:r>
        </a:p>
      </dsp:txBody>
      <dsp:txXfrm>
        <a:off x="1474184" y="2259694"/>
        <a:ext cx="757461" cy="757461"/>
      </dsp:txXfrm>
    </dsp:sp>
    <dsp:sp modelId="{94E3E8C6-2401-450E-B278-10DBCE6A436C}">
      <dsp:nvSpPr>
        <dsp:cNvPr id="0" name=""/>
        <dsp:cNvSpPr/>
      </dsp:nvSpPr>
      <dsp:spPr>
        <a:xfrm rot="17550000">
          <a:off x="2015323" y="1722638"/>
          <a:ext cx="284093" cy="361534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2041629" y="1834315"/>
        <a:ext cx="198865" cy="216920"/>
      </dsp:txXfrm>
    </dsp:sp>
    <dsp:sp modelId="{37B91550-1810-47E1-9C81-6318A889F8BA}">
      <dsp:nvSpPr>
        <dsp:cNvPr id="0" name=""/>
        <dsp:cNvSpPr/>
      </dsp:nvSpPr>
      <dsp:spPr>
        <a:xfrm>
          <a:off x="1932372" y="617922"/>
          <a:ext cx="1071213" cy="1071213"/>
        </a:xfrm>
        <a:prstGeom prst="ellipse">
          <a:avLst/>
        </a:prstGeom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/>
            <a:t>?</a:t>
          </a:r>
        </a:p>
      </dsp:txBody>
      <dsp:txXfrm>
        <a:off x="2089248" y="774798"/>
        <a:ext cx="757461" cy="757461"/>
      </dsp:txXfrm>
    </dsp:sp>
    <dsp:sp modelId="{700E740A-FFE8-4A1B-AD20-000705B0F3C3}">
      <dsp:nvSpPr>
        <dsp:cNvPr id="0" name=""/>
        <dsp:cNvSpPr/>
      </dsp:nvSpPr>
      <dsp:spPr>
        <a:xfrm rot="20250000">
          <a:off x="3060952" y="668307"/>
          <a:ext cx="284093" cy="361534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3064196" y="756922"/>
        <a:ext cx="198865" cy="216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B24ED-F7BE-473B-A6E4-DDB3B5ED45A6}">
      <dsp:nvSpPr>
        <dsp:cNvPr id="0" name=""/>
        <dsp:cNvSpPr/>
      </dsp:nvSpPr>
      <dsp:spPr>
        <a:xfrm>
          <a:off x="3599801" y="731533"/>
          <a:ext cx="1323845" cy="1352138"/>
        </a:xfrm>
        <a:prstGeom prst="ellipse">
          <a:avLst/>
        </a:prstGeom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600" kern="1200" dirty="0"/>
            <a:t>?</a:t>
          </a:r>
        </a:p>
      </dsp:txBody>
      <dsp:txXfrm>
        <a:off x="3793674" y="929549"/>
        <a:ext cx="936099" cy="956106"/>
      </dsp:txXfrm>
    </dsp:sp>
    <dsp:sp modelId="{29652E9B-C559-4F1C-A6D6-13821907C34B}">
      <dsp:nvSpPr>
        <dsp:cNvPr id="0" name=""/>
        <dsp:cNvSpPr/>
      </dsp:nvSpPr>
      <dsp:spPr>
        <a:xfrm rot="3600000">
          <a:off x="4549493" y="2501858"/>
          <a:ext cx="1141369" cy="78526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300" kern="1200"/>
        </a:p>
      </dsp:txBody>
      <dsp:txXfrm>
        <a:off x="4608388" y="2556902"/>
        <a:ext cx="905791" cy="471157"/>
      </dsp:txXfrm>
    </dsp:sp>
    <dsp:sp modelId="{C955F6CC-40EB-4215-ADB9-FE1EADD56DE5}">
      <dsp:nvSpPr>
        <dsp:cNvPr id="0" name=""/>
        <dsp:cNvSpPr/>
      </dsp:nvSpPr>
      <dsp:spPr>
        <a:xfrm>
          <a:off x="5349012" y="3761256"/>
          <a:ext cx="1323845" cy="1352138"/>
        </a:xfrm>
        <a:prstGeom prst="ellipse">
          <a:avLst/>
        </a:prstGeom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600" kern="1200" dirty="0"/>
            <a:t>?</a:t>
          </a:r>
        </a:p>
      </dsp:txBody>
      <dsp:txXfrm>
        <a:off x="5542885" y="3959272"/>
        <a:ext cx="936099" cy="956106"/>
      </dsp:txXfrm>
    </dsp:sp>
    <dsp:sp modelId="{335458C4-2B00-4B8A-86AC-B4D2E03F495B}">
      <dsp:nvSpPr>
        <dsp:cNvPr id="0" name=""/>
        <dsp:cNvSpPr/>
      </dsp:nvSpPr>
      <dsp:spPr>
        <a:xfrm rot="10800000">
          <a:off x="3718079" y="4044695"/>
          <a:ext cx="1152525" cy="78526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300" kern="1200"/>
        </a:p>
      </dsp:txBody>
      <dsp:txXfrm rot="10800000">
        <a:off x="3953657" y="4201747"/>
        <a:ext cx="916947" cy="471157"/>
      </dsp:txXfrm>
    </dsp:sp>
    <dsp:sp modelId="{CB6CC7A1-2870-4AB7-8ABB-6449D6EAC1C8}">
      <dsp:nvSpPr>
        <dsp:cNvPr id="0" name=""/>
        <dsp:cNvSpPr/>
      </dsp:nvSpPr>
      <dsp:spPr>
        <a:xfrm>
          <a:off x="1850589" y="3761256"/>
          <a:ext cx="1323845" cy="1352138"/>
        </a:xfrm>
        <a:prstGeom prst="ellipse">
          <a:avLst/>
        </a:prstGeom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600" kern="1200" dirty="0"/>
            <a:t>?</a:t>
          </a:r>
        </a:p>
      </dsp:txBody>
      <dsp:txXfrm>
        <a:off x="2044462" y="3959272"/>
        <a:ext cx="936099" cy="956106"/>
      </dsp:txXfrm>
    </dsp:sp>
    <dsp:sp modelId="{CE8605F0-3F8D-467B-B4A5-5AD314D8814D}">
      <dsp:nvSpPr>
        <dsp:cNvPr id="0" name=""/>
        <dsp:cNvSpPr/>
      </dsp:nvSpPr>
      <dsp:spPr>
        <a:xfrm rot="18000000">
          <a:off x="2800282" y="2557808"/>
          <a:ext cx="1141369" cy="78526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300" kern="1200"/>
        </a:p>
      </dsp:txBody>
      <dsp:txXfrm>
        <a:off x="2859177" y="2816868"/>
        <a:ext cx="905791" cy="471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40B71-BB22-4B55-9BCF-961790933F3F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8319D-4F28-46EA-ACC0-E39FBF4B5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587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2864F05-F31A-4BCF-A51F-E475317B9B0C}" type="datetimeFigureOut">
              <a:rPr lang="en-GB" smtClean="0"/>
              <a:pPr/>
              <a:t>18/04/2024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0C6CD53-E9DA-456A-A72D-68474A6DFB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94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4" algn="l" defTabSz="9143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9" algn="l" defTabSz="9143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4" algn="l" defTabSz="9143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59" algn="l" defTabSz="9143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3" algn="l" defTabSz="9143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87" algn="l" defTabSz="9143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52" algn="l" defTabSz="9143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16" algn="l" defTabSz="9143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6CD53-E9DA-456A-A72D-68474A6DFB0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548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6CD53-E9DA-456A-A72D-68474A6DFB0E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30E1-C207-456B-B7E5-C5439E1ADCFF}" type="datetimeFigureOut">
              <a:rPr lang="en-GB" smtClean="0"/>
              <a:pPr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D564-2CA7-4DF4-919F-923A57B40B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30E1-C207-456B-B7E5-C5439E1ADCFF}" type="datetimeFigureOut">
              <a:rPr lang="en-GB" smtClean="0"/>
              <a:pPr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D564-2CA7-4DF4-919F-923A57B40B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30E1-C207-456B-B7E5-C5439E1ADCFF}" type="datetimeFigureOut">
              <a:rPr lang="en-GB" smtClean="0"/>
              <a:pPr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D564-2CA7-4DF4-919F-923A57B40B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30E1-C207-456B-B7E5-C5439E1ADCFF}" type="datetimeFigureOut">
              <a:rPr lang="en-GB" smtClean="0"/>
              <a:pPr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D564-2CA7-4DF4-919F-923A57B40B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30E1-C207-456B-B7E5-C5439E1ADCFF}" type="datetimeFigureOut">
              <a:rPr lang="en-GB" smtClean="0"/>
              <a:pPr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D564-2CA7-4DF4-919F-923A57B40B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30E1-C207-456B-B7E5-C5439E1ADCFF}" type="datetimeFigureOut">
              <a:rPr lang="en-GB" smtClean="0"/>
              <a:pPr/>
              <a:t>18/04/2024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D564-2CA7-4DF4-919F-923A57B40B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9" indent="0">
              <a:buNone/>
              <a:defRPr sz="1800" b="1"/>
            </a:lvl3pPr>
            <a:lvl4pPr marL="1371494" indent="0">
              <a:buNone/>
              <a:defRPr sz="1600" b="1"/>
            </a:lvl4pPr>
            <a:lvl5pPr marL="1828659" indent="0">
              <a:buNone/>
              <a:defRPr sz="1600" b="1"/>
            </a:lvl5pPr>
            <a:lvl6pPr marL="2285823" indent="0">
              <a:buNone/>
              <a:defRPr sz="1600" b="1"/>
            </a:lvl6pPr>
            <a:lvl7pPr marL="2742987" indent="0">
              <a:buNone/>
              <a:defRPr sz="1600" b="1"/>
            </a:lvl7pPr>
            <a:lvl8pPr marL="3200152" indent="0">
              <a:buNone/>
              <a:defRPr sz="1600" b="1"/>
            </a:lvl8pPr>
            <a:lvl9pPr marL="365731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9" indent="0">
              <a:buNone/>
              <a:defRPr sz="1800" b="1"/>
            </a:lvl3pPr>
            <a:lvl4pPr marL="1371494" indent="0">
              <a:buNone/>
              <a:defRPr sz="1600" b="1"/>
            </a:lvl4pPr>
            <a:lvl5pPr marL="1828659" indent="0">
              <a:buNone/>
              <a:defRPr sz="1600" b="1"/>
            </a:lvl5pPr>
            <a:lvl6pPr marL="2285823" indent="0">
              <a:buNone/>
              <a:defRPr sz="1600" b="1"/>
            </a:lvl6pPr>
            <a:lvl7pPr marL="2742987" indent="0">
              <a:buNone/>
              <a:defRPr sz="1600" b="1"/>
            </a:lvl7pPr>
            <a:lvl8pPr marL="3200152" indent="0">
              <a:buNone/>
              <a:defRPr sz="1600" b="1"/>
            </a:lvl8pPr>
            <a:lvl9pPr marL="365731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30E1-C207-456B-B7E5-C5439E1ADCFF}" type="datetimeFigureOut">
              <a:rPr lang="en-GB" smtClean="0"/>
              <a:pPr/>
              <a:t>18/04/2024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D564-2CA7-4DF4-919F-923A57B40B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30E1-C207-456B-B7E5-C5439E1ADCFF}" type="datetimeFigureOut">
              <a:rPr lang="en-GB" smtClean="0"/>
              <a:pPr/>
              <a:t>18/04/2024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D564-2CA7-4DF4-919F-923A57B40B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30E1-C207-456B-B7E5-C5439E1ADCFF}" type="datetimeFigureOut">
              <a:rPr lang="en-GB" smtClean="0"/>
              <a:pPr/>
              <a:t>18/04/2024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D564-2CA7-4DF4-919F-923A57B40B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9" indent="0">
              <a:buNone/>
              <a:defRPr sz="1000"/>
            </a:lvl3pPr>
            <a:lvl4pPr marL="1371494" indent="0">
              <a:buNone/>
              <a:defRPr sz="900"/>
            </a:lvl4pPr>
            <a:lvl5pPr marL="1828659" indent="0">
              <a:buNone/>
              <a:defRPr sz="900"/>
            </a:lvl5pPr>
            <a:lvl6pPr marL="2285823" indent="0">
              <a:buNone/>
              <a:defRPr sz="900"/>
            </a:lvl6pPr>
            <a:lvl7pPr marL="2742987" indent="0">
              <a:buNone/>
              <a:defRPr sz="900"/>
            </a:lvl7pPr>
            <a:lvl8pPr marL="3200152" indent="0">
              <a:buNone/>
              <a:defRPr sz="900"/>
            </a:lvl8pPr>
            <a:lvl9pPr marL="365731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30E1-C207-456B-B7E5-C5439E1ADCFF}" type="datetimeFigureOut">
              <a:rPr lang="en-GB" smtClean="0"/>
              <a:pPr/>
              <a:t>18/04/2024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D564-2CA7-4DF4-919F-923A57B40B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4" indent="0">
              <a:buNone/>
              <a:defRPr sz="2800"/>
            </a:lvl2pPr>
            <a:lvl3pPr marL="914329" indent="0">
              <a:buNone/>
              <a:defRPr sz="2400"/>
            </a:lvl3pPr>
            <a:lvl4pPr marL="1371494" indent="0">
              <a:buNone/>
              <a:defRPr sz="2000"/>
            </a:lvl4pPr>
            <a:lvl5pPr marL="1828659" indent="0">
              <a:buNone/>
              <a:defRPr sz="2000"/>
            </a:lvl5pPr>
            <a:lvl6pPr marL="2285823" indent="0">
              <a:buNone/>
              <a:defRPr sz="2000"/>
            </a:lvl6pPr>
            <a:lvl7pPr marL="2742987" indent="0">
              <a:buNone/>
              <a:defRPr sz="2000"/>
            </a:lvl7pPr>
            <a:lvl8pPr marL="3200152" indent="0">
              <a:buNone/>
              <a:defRPr sz="2000"/>
            </a:lvl8pPr>
            <a:lvl9pPr marL="365731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9" indent="0">
              <a:buNone/>
              <a:defRPr sz="1000"/>
            </a:lvl3pPr>
            <a:lvl4pPr marL="1371494" indent="0">
              <a:buNone/>
              <a:defRPr sz="900"/>
            </a:lvl4pPr>
            <a:lvl5pPr marL="1828659" indent="0">
              <a:buNone/>
              <a:defRPr sz="900"/>
            </a:lvl5pPr>
            <a:lvl6pPr marL="2285823" indent="0">
              <a:buNone/>
              <a:defRPr sz="900"/>
            </a:lvl6pPr>
            <a:lvl7pPr marL="2742987" indent="0">
              <a:buNone/>
              <a:defRPr sz="900"/>
            </a:lvl7pPr>
            <a:lvl8pPr marL="3200152" indent="0">
              <a:buNone/>
              <a:defRPr sz="900"/>
            </a:lvl8pPr>
            <a:lvl9pPr marL="365731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30E1-C207-456B-B7E5-C5439E1ADCFF}" type="datetimeFigureOut">
              <a:rPr lang="en-GB" smtClean="0"/>
              <a:pPr/>
              <a:t>18/04/2024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D564-2CA7-4DF4-919F-923A57B40B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C30E1-C207-456B-B7E5-C5439E1ADCFF}" type="datetimeFigureOut">
              <a:rPr lang="en-GB" smtClean="0"/>
              <a:pPr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4D564-2CA7-4DF4-919F-923A57B40B3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2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4" indent="-342874" algn="l" defTabSz="91432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2" indent="-285728" algn="l" defTabSz="91432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2" indent="-228583" algn="l" defTabSz="9143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6" indent="-228583" algn="l" defTabSz="91432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0" indent="-228583" algn="l" defTabSz="91432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05" indent="-228583" algn="l" defTabSz="91432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0" indent="-228583" algn="l" defTabSz="91432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5" indent="-228583" algn="l" defTabSz="91432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9" indent="-228583" algn="l" defTabSz="91432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4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9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4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9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3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7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2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16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9.jpeg"/><Relationship Id="rId7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4.png"/><Relationship Id="rId9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4.png"/><Relationship Id="rId7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31.jpg"/><Relationship Id="rId5" Type="http://schemas.openxmlformats.org/officeDocument/2006/relationships/image" Target="../media/image27.jpg"/><Relationship Id="rId10" Type="http://schemas.microsoft.com/office/2007/relationships/hdphoto" Target="../media/hdphoto1.wdp"/><Relationship Id="rId4" Type="http://schemas.openxmlformats.org/officeDocument/2006/relationships/image" Target="../media/image26.jp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22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2.jp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2.jp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2.jpg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4.png"/><Relationship Id="rId7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25.jpg"/><Relationship Id="rId5" Type="http://schemas.openxmlformats.org/officeDocument/2006/relationships/image" Target="../media/image33.jpeg"/><Relationship Id="rId10" Type="http://schemas.openxmlformats.org/officeDocument/2006/relationships/image" Target="../media/image24.jpg"/><Relationship Id="rId4" Type="http://schemas.openxmlformats.org/officeDocument/2006/relationships/image" Target="../media/image32.png"/><Relationship Id="rId9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42.png"/><Relationship Id="rId7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4.png"/><Relationship Id="rId9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3.jp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4.pn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3.jpe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4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2.png"/><Relationship Id="rId17" Type="http://schemas.openxmlformats.org/officeDocument/2006/relationships/image" Target="../media/image22.jpg"/><Relationship Id="rId2" Type="http://schemas.openxmlformats.org/officeDocument/2006/relationships/image" Target="../media/image2.png"/><Relationship Id="rId16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4.png"/><Relationship Id="rId10" Type="http://schemas.openxmlformats.org/officeDocument/2006/relationships/image" Target="../media/image44.png"/><Relationship Id="rId4" Type="http://schemas.openxmlformats.org/officeDocument/2006/relationships/diagramLayout" Target="../diagrams/layout1.xml"/><Relationship Id="rId9" Type="http://schemas.openxmlformats.org/officeDocument/2006/relationships/slide" Target="slide32.xml"/><Relationship Id="rId1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6.png"/><Relationship Id="rId18" Type="http://schemas.openxmlformats.org/officeDocument/2006/relationships/image" Target="../media/image28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2.png"/><Relationship Id="rId17" Type="http://schemas.openxmlformats.org/officeDocument/2006/relationships/image" Target="../media/image22.jpg"/><Relationship Id="rId2" Type="http://schemas.openxmlformats.org/officeDocument/2006/relationships/image" Target="../media/image2.png"/><Relationship Id="rId16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34.png"/><Relationship Id="rId10" Type="http://schemas.openxmlformats.org/officeDocument/2006/relationships/image" Target="../media/image44.png"/><Relationship Id="rId4" Type="http://schemas.openxmlformats.org/officeDocument/2006/relationships/diagramLayout" Target="../diagrams/layout2.xml"/><Relationship Id="rId9" Type="http://schemas.openxmlformats.org/officeDocument/2006/relationships/slide" Target="slide32.xml"/><Relationship Id="rId1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6.png"/><Relationship Id="rId18" Type="http://schemas.openxmlformats.org/officeDocument/2006/relationships/image" Target="../media/image28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32.png"/><Relationship Id="rId17" Type="http://schemas.openxmlformats.org/officeDocument/2006/relationships/image" Target="../media/image22.jpg"/><Relationship Id="rId2" Type="http://schemas.openxmlformats.org/officeDocument/2006/relationships/image" Target="../media/image2.png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34.png"/><Relationship Id="rId10" Type="http://schemas.openxmlformats.org/officeDocument/2006/relationships/image" Target="../media/image44.png"/><Relationship Id="rId4" Type="http://schemas.openxmlformats.org/officeDocument/2006/relationships/diagramLayout" Target="../diagrams/layout3.xml"/><Relationship Id="rId9" Type="http://schemas.openxmlformats.org/officeDocument/2006/relationships/slide" Target="slide32.xml"/><Relationship Id="rId1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3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4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" y="0"/>
            <a:ext cx="914242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615" y="5168339"/>
            <a:ext cx="8276671" cy="127213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>
              <a:lnSpc>
                <a:spcPts val="4600"/>
              </a:lnSpc>
            </a:pPr>
            <a:r>
              <a:rPr lang="en-GB" sz="5100" dirty="0">
                <a:solidFill>
                  <a:schemeClr val="bg1"/>
                </a:solidFill>
                <a:latin typeface="Arial Narrow" panose="020B0606020202030204" pitchFamily="34" charset="0"/>
              </a:rPr>
              <a:t>COLOR</a:t>
            </a:r>
          </a:p>
          <a:p>
            <a:pPr algn="r">
              <a:lnSpc>
                <a:spcPts val="4600"/>
              </a:lnSpc>
            </a:pPr>
            <a:r>
              <a:rPr lang="en-GB" sz="5100" b="1" dirty="0">
                <a:solidFill>
                  <a:schemeClr val="bg1"/>
                </a:solidFill>
                <a:latin typeface="Arial Narrow" panose="020B0606020202030204" pitchFamily="34" charset="0"/>
              </a:rPr>
              <a:t>DISCOVERY</a:t>
            </a:r>
          </a:p>
        </p:txBody>
      </p:sp>
      <p:pic>
        <p:nvPicPr>
          <p:cNvPr id="11" name="Picture 10" descr="wella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1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4040" y="1835997"/>
            <a:ext cx="6933536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1700" b="1" dirty="0">
                <a:solidFill>
                  <a:srgbClr val="3C3C3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УРОВЕНЬ 2 - ИНТЕНСИВНОЕ ТОНИРОВАНИЕ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3273" y="929163"/>
            <a:ext cx="9208402" cy="127213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ПРИМЕНЕНИЕ</a:t>
            </a:r>
            <a:endParaRPr lang="en-GB" sz="5100" dirty="0">
              <a:solidFill>
                <a:srgbClr val="3C3C3B"/>
              </a:solidFill>
              <a:latin typeface="Arial Narrow" panose="020B0606020202030204" pitchFamily="34" charset="0"/>
            </a:endParaRPr>
          </a:p>
          <a:p>
            <a:pPr>
              <a:lnSpc>
                <a:spcPts val="4600"/>
              </a:lnSpc>
            </a:pPr>
            <a:r>
              <a:rPr lang="en-GB" sz="4400" b="1" dirty="0">
                <a:solidFill>
                  <a:srgbClr val="3C3C3B"/>
                </a:solidFill>
                <a:latin typeface="Arial Narrow" panose="020B0606020202030204" pitchFamily="34" charset="0"/>
              </a:rPr>
              <a:t>INSTAMATIC BY COLOR TOUCH</a:t>
            </a:r>
          </a:p>
        </p:txBody>
      </p:sp>
      <p:pic>
        <p:nvPicPr>
          <p:cNvPr id="31" name="Picture 30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rcRect l="69604" r="2722"/>
          <a:stretch>
            <a:fillRect/>
          </a:stretch>
        </p:blipFill>
        <p:spPr>
          <a:xfrm>
            <a:off x="7448550" y="2470107"/>
            <a:ext cx="1695450" cy="3843550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830332"/>
              </p:ext>
            </p:extLst>
          </p:nvPr>
        </p:nvGraphicFramePr>
        <p:xfrm>
          <a:off x="419100" y="3097530"/>
          <a:ext cx="6743700" cy="2105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2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37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7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Первичное окрашивание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Нанести</a:t>
                      </a:r>
                      <a:r>
                        <a:rPr lang="ru-RU" sz="17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на сухие или</a:t>
                      </a:r>
                      <a:r>
                        <a:rPr lang="en-US" sz="17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влажные волосы, в зависимости от желаемой степени интенсивности оттенка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7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Время выдержки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2550" marR="0" indent="-82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5 -20 мин, </a:t>
                      </a:r>
                      <a:r>
                        <a:rPr lang="ru-RU" sz="17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зависимости от желаемой степени интенсивности оттенка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</p:spTree>
    <p:extLst>
      <p:ext uri="{BB962C8B-B14F-4D97-AF65-F5344CB8AC3E}">
        <p14:creationId xmlns:p14="http://schemas.microsoft.com/office/powerpoint/2010/main" val="249932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3274" y="929163"/>
            <a:ext cx="6933536" cy="127213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ПРИМЕНЕНИЕ</a:t>
            </a:r>
          </a:p>
          <a:p>
            <a:pPr>
              <a:lnSpc>
                <a:spcPts val="4600"/>
              </a:lnSpc>
            </a:pPr>
            <a:r>
              <a:rPr lang="en-GB" sz="5100" b="1" dirty="0">
                <a:solidFill>
                  <a:srgbClr val="3C3C3B"/>
                </a:solidFill>
                <a:latin typeface="Clan Offc Pro Narrow" panose="020B0506020101020102" pitchFamily="34" charset="0"/>
              </a:rPr>
              <a:t>KOLESTON PERFECT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040" y="1835997"/>
            <a:ext cx="6933536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1600" b="1" dirty="0">
                <a:solidFill>
                  <a:srgbClr val="3C3C3B"/>
                </a:solidFill>
                <a:latin typeface="Arial Narrow" panose="020B0606020202030204" pitchFamily="34" charset="0"/>
              </a:rPr>
              <a:t>УРОВЕНЬ </a:t>
            </a:r>
            <a:r>
              <a:rPr lang="en-US" sz="1600" b="1" dirty="0">
                <a:solidFill>
                  <a:srgbClr val="3C3C3B"/>
                </a:solidFill>
                <a:latin typeface="Arial Narrow" panose="020B0606020202030204" pitchFamily="34" charset="0"/>
              </a:rPr>
              <a:t>3 </a:t>
            </a:r>
            <a:r>
              <a:rPr lang="ru-RU" sz="1600" b="1" dirty="0">
                <a:solidFill>
                  <a:srgbClr val="3C3C3B"/>
                </a:solidFill>
                <a:latin typeface="Arial Narrow" panose="020B0606020202030204" pitchFamily="34" charset="0"/>
              </a:rPr>
              <a:t>– СТОЙКОЕ ИЗМЕНЕНИЕ ЦВЕТА</a:t>
            </a:r>
            <a:endParaRPr lang="en-GB" sz="1600" b="1" dirty="0">
              <a:solidFill>
                <a:srgbClr val="3C3C3B"/>
              </a:solidFill>
              <a:latin typeface="Arial Narrow" panose="020B0606020202030204" pitchFamily="34" charset="0"/>
            </a:endParaRPr>
          </a:p>
        </p:txBody>
      </p:sp>
      <p:pic>
        <p:nvPicPr>
          <p:cNvPr id="29" name="Picture 28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555908"/>
              </p:ext>
            </p:extLst>
          </p:nvPr>
        </p:nvGraphicFramePr>
        <p:xfrm>
          <a:off x="1015999" y="2968132"/>
          <a:ext cx="6644325" cy="3407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08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02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06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44880"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РЕКОМЕНДАЦИИ ПО  СМЕШИВАНИЮ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Welloxon Perfect 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6 %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Welloxon Perfect 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Welloxon Perfect 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81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1:1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1:1</a:t>
                      </a:r>
                      <a:endParaRPr lang="en-US" sz="4000" b="1" kern="12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1:1</a:t>
                      </a:r>
                      <a:endParaRPr lang="en-US" sz="4000" b="1" kern="12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9185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Koleston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Perfect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Чистые Натуральные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Насыщенные  Натуральный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Яркие Красные Глубокие Коричневые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уровень осветления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Закрашивание седины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Тон в тон или темнее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2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уровня осветления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4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уровня осветления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4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5" t="13562" r="24700" b="18585"/>
          <a:stretch/>
        </p:blipFill>
        <p:spPr>
          <a:xfrm>
            <a:off x="1094149" y="4631755"/>
            <a:ext cx="578265" cy="17222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6" r="31885" b="28602"/>
          <a:stretch/>
        </p:blipFill>
        <p:spPr>
          <a:xfrm>
            <a:off x="2732068" y="2903034"/>
            <a:ext cx="606630" cy="16590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4" t="2152" r="33179" b="2343"/>
          <a:stretch/>
        </p:blipFill>
        <p:spPr>
          <a:xfrm>
            <a:off x="4391695" y="2968132"/>
            <a:ext cx="562566" cy="15939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1" t="2049" r="33731" b="2776"/>
          <a:stretch/>
        </p:blipFill>
        <p:spPr>
          <a:xfrm>
            <a:off x="6007258" y="2903034"/>
            <a:ext cx="585546" cy="16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9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3273" y="929163"/>
            <a:ext cx="8760728" cy="127213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ПРИМЕНЕНИЕ</a:t>
            </a:r>
          </a:p>
          <a:p>
            <a:pPr>
              <a:lnSpc>
                <a:spcPts val="4600"/>
              </a:lnSpc>
            </a:pPr>
            <a:r>
              <a:rPr lang="en-GB" sz="4000" b="1" dirty="0">
                <a:solidFill>
                  <a:srgbClr val="3C3C3B"/>
                </a:solidFill>
                <a:latin typeface="Clan Offc Pro Narrow" panose="020B0506020101020102" pitchFamily="34" charset="0"/>
              </a:rPr>
              <a:t>KOLESTON PERFECT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040" y="1818767"/>
            <a:ext cx="6933536" cy="682232"/>
          </a:xfrm>
          <a:prstGeom prst="rect">
            <a:avLst/>
          </a:prstGeom>
          <a:noFill/>
        </p:spPr>
        <p:txBody>
          <a:bodyPr wrap="square" lIns="91433" tIns="45717" rIns="91433" bIns="45717" rtlCol="0" anchor="ctr">
            <a:spAutoFit/>
          </a:bodyPr>
          <a:lstStyle/>
          <a:p>
            <a:pPr>
              <a:lnSpc>
                <a:spcPts val="4600"/>
              </a:lnSpc>
            </a:pPr>
            <a:r>
              <a:rPr lang="ru-RU" sz="1600" b="1" dirty="0">
                <a:solidFill>
                  <a:srgbClr val="3C3C3B"/>
                </a:solidFill>
                <a:latin typeface="Arial Narrow" panose="020B0606020202030204" pitchFamily="34" charset="0"/>
              </a:rPr>
              <a:t>УРОВЕНЬ </a:t>
            </a:r>
            <a:r>
              <a:rPr lang="en-US" sz="1600" b="1" dirty="0">
                <a:solidFill>
                  <a:srgbClr val="3C3C3B"/>
                </a:solidFill>
                <a:latin typeface="Arial Narrow" panose="020B0606020202030204" pitchFamily="34" charset="0"/>
              </a:rPr>
              <a:t>3 </a:t>
            </a:r>
            <a:r>
              <a:rPr lang="ru-RU" sz="1600" b="1" dirty="0">
                <a:solidFill>
                  <a:srgbClr val="3C3C3B"/>
                </a:solidFill>
                <a:latin typeface="Arial Narrow" panose="020B0606020202030204" pitchFamily="34" charset="0"/>
              </a:rPr>
              <a:t>– СТОЙКОЕ ИЗМЕНЕНИЕ ЦВЕТА</a:t>
            </a:r>
            <a:endParaRPr lang="en-GB" sz="1600" b="1" dirty="0">
              <a:solidFill>
                <a:srgbClr val="3C3C3B"/>
              </a:solidFill>
              <a:latin typeface="Arial Narrow" panose="020B0606020202030204" pitchFamily="34" charset="0"/>
            </a:endParaRPr>
          </a:p>
        </p:txBody>
      </p:sp>
      <p:pic>
        <p:nvPicPr>
          <p:cNvPr id="29" name="Picture 28" descr="wella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156267"/>
              </p:ext>
            </p:extLst>
          </p:nvPr>
        </p:nvGraphicFramePr>
        <p:xfrm>
          <a:off x="1245477" y="2887725"/>
          <a:ext cx="6574222" cy="33895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2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4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4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9731"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РЕКОМЕНДАЦИИ ПО  СМЕШИВАНИЮ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Welloxon Perfect 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kern="12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Welloxon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Perfect 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28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1:2</a:t>
                      </a:r>
                      <a:endParaRPr lang="en-US" sz="4000" b="1" kern="12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1:1</a:t>
                      </a:r>
                      <a:endParaRPr lang="en-US" sz="4000" b="1" kern="12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3490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Koleston Perfect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Чистые Натуральные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Насыщенные  Натуральный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Яркие Красные Глубокие Коричневые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Колорирование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Пастельное тонирование (оттенки  9/, 10/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ряда)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Ламинирование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4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Для достижения более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глубокого результата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 натуральных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волосах без седины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r="31539" b="31749"/>
          <a:stretch/>
        </p:blipFill>
        <p:spPr>
          <a:xfrm>
            <a:off x="3658778" y="2780684"/>
            <a:ext cx="633765" cy="165330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6" t="1866" r="32502" b="2344"/>
          <a:stretch/>
        </p:blipFill>
        <p:spPr>
          <a:xfrm>
            <a:off x="5901862" y="2780684"/>
            <a:ext cx="597230" cy="165330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5" t="13562" r="24700" b="18585"/>
          <a:stretch/>
        </p:blipFill>
        <p:spPr>
          <a:xfrm>
            <a:off x="1377484" y="4502966"/>
            <a:ext cx="578265" cy="172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3273" y="929163"/>
            <a:ext cx="8760728" cy="127213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ПРИМЕНЕНИЕ</a:t>
            </a:r>
          </a:p>
          <a:p>
            <a:pPr>
              <a:lnSpc>
                <a:spcPts val="4600"/>
              </a:lnSpc>
            </a:pPr>
            <a:r>
              <a:rPr lang="en-GB" sz="4000" dirty="0">
                <a:solidFill>
                  <a:srgbClr val="3C3C3B"/>
                </a:solidFill>
                <a:latin typeface="Clan Offc Pro Narrow" panose="020B0506020101020102" pitchFamily="34" charset="0"/>
              </a:rPr>
              <a:t>KOLESTON PERFECT</a:t>
            </a:r>
            <a:r>
              <a:rPr lang="ru-RU" sz="4000" dirty="0">
                <a:solidFill>
                  <a:srgbClr val="3C3C3B"/>
                </a:solidFill>
                <a:latin typeface="Arial Narrow" panose="020B0606020202030204" pitchFamily="34" charset="0"/>
              </a:rPr>
              <a:t> </a:t>
            </a:r>
            <a:r>
              <a:rPr lang="en-US" sz="4000" b="1" dirty="0">
                <a:solidFill>
                  <a:srgbClr val="3C3C3B"/>
                </a:solidFill>
                <a:latin typeface="Clan Offc Pro Narrow" panose="020B0506020101020102" pitchFamily="34" charset="0"/>
              </a:rPr>
              <a:t>SPECIAL BLONDE</a:t>
            </a:r>
            <a:endParaRPr lang="en-GB" sz="4000" b="1" dirty="0">
              <a:solidFill>
                <a:srgbClr val="3C3C3B"/>
              </a:solidFill>
              <a:latin typeface="Clan Offc Pro Narrow" panose="020B0506020101020102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040" y="1818767"/>
            <a:ext cx="6933536" cy="682232"/>
          </a:xfrm>
          <a:prstGeom prst="rect">
            <a:avLst/>
          </a:prstGeom>
          <a:noFill/>
        </p:spPr>
        <p:txBody>
          <a:bodyPr wrap="square" lIns="91433" tIns="45717" rIns="91433" bIns="45717" rtlCol="0" anchor="ctr">
            <a:spAutoFit/>
          </a:bodyPr>
          <a:lstStyle/>
          <a:p>
            <a:pPr>
              <a:lnSpc>
                <a:spcPts val="4600"/>
              </a:lnSpc>
            </a:pPr>
            <a:r>
              <a:rPr lang="ru-RU" sz="1600" b="1" dirty="0">
                <a:solidFill>
                  <a:srgbClr val="3C3C3B"/>
                </a:solidFill>
                <a:latin typeface="Arial Narrow" panose="020B0606020202030204" pitchFamily="34" charset="0"/>
              </a:rPr>
              <a:t>УРОВЕНЬ </a:t>
            </a:r>
            <a:r>
              <a:rPr lang="en-US" sz="1600" b="1" dirty="0">
                <a:solidFill>
                  <a:srgbClr val="3C3C3B"/>
                </a:solidFill>
                <a:latin typeface="Arial Narrow" panose="020B0606020202030204" pitchFamily="34" charset="0"/>
              </a:rPr>
              <a:t>3 </a:t>
            </a:r>
            <a:r>
              <a:rPr lang="ru-RU" sz="1600" b="1" dirty="0">
                <a:solidFill>
                  <a:srgbClr val="3C3C3B"/>
                </a:solidFill>
                <a:latin typeface="Arial Narrow" panose="020B0606020202030204" pitchFamily="34" charset="0"/>
              </a:rPr>
              <a:t>– СТОЙКОЕ ИЗМЕНЕНИЕ ЦВЕТА</a:t>
            </a:r>
            <a:endParaRPr lang="en-GB" sz="1600" b="1" dirty="0">
              <a:solidFill>
                <a:srgbClr val="3C3C3B"/>
              </a:solidFill>
              <a:latin typeface="Arial Narrow" panose="020B0606020202030204" pitchFamily="34" charset="0"/>
            </a:endParaRPr>
          </a:p>
        </p:txBody>
      </p:sp>
      <p:pic>
        <p:nvPicPr>
          <p:cNvPr id="29" name="Picture 28" descr="wella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26443"/>
              </p:ext>
            </p:extLst>
          </p:nvPr>
        </p:nvGraphicFramePr>
        <p:xfrm>
          <a:off x="1245477" y="2887725"/>
          <a:ext cx="6574222" cy="33895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7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4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4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9731"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РЕКОМЕНДАЦИИ ПО  СМЕШИВАНИЮ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Welloxon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Perfect 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kern="12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Welloxon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Perfect 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28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1:2</a:t>
                      </a:r>
                      <a:endParaRPr lang="en-US" sz="4000" b="1" kern="12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1:2</a:t>
                      </a:r>
                      <a:endParaRPr lang="en-US" sz="4000" b="1" kern="12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3490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Koleston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Perfect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Special Blonde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Осветление до 3 ступеней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Осветление до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4 – 5 ступеней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4" t="2152" r="33179" b="2343"/>
          <a:stretch/>
        </p:blipFill>
        <p:spPr>
          <a:xfrm>
            <a:off x="3649272" y="2797150"/>
            <a:ext cx="562566" cy="15939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1" t="2049" r="33731" b="2776"/>
          <a:stretch/>
        </p:blipFill>
        <p:spPr>
          <a:xfrm>
            <a:off x="5860950" y="2737781"/>
            <a:ext cx="585546" cy="16533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8" t="14401" r="28349" b="18515"/>
          <a:stretch/>
        </p:blipFill>
        <p:spPr>
          <a:xfrm>
            <a:off x="1396127" y="4560442"/>
            <a:ext cx="505146" cy="165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9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4040" y="1835997"/>
            <a:ext cx="6933536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1700" b="1" dirty="0">
                <a:solidFill>
                  <a:srgbClr val="3C3C3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УРОВЕНЬ 3 – СТОЙКОЕ ИЗМЕНЕНИЕ ЦВЕТА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274" y="929163"/>
            <a:ext cx="8579752" cy="127213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ПРИМЕНЕНИЕ</a:t>
            </a:r>
          </a:p>
          <a:p>
            <a:pPr>
              <a:lnSpc>
                <a:spcPts val="4600"/>
              </a:lnSpc>
            </a:pPr>
            <a:r>
              <a:rPr lang="en-GB" sz="5100" b="1" dirty="0">
                <a:solidFill>
                  <a:srgbClr val="3C3C3B"/>
                </a:solidFill>
                <a:latin typeface="Arial Narrow" panose="020B0606020202030204" pitchFamily="34" charset="0"/>
              </a:rPr>
              <a:t>ILLUMINA COLOR</a:t>
            </a:r>
          </a:p>
        </p:txBody>
      </p:sp>
      <p:pic>
        <p:nvPicPr>
          <p:cNvPr id="27" name="Picture 26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495397"/>
              </p:ext>
            </p:extLst>
          </p:nvPr>
        </p:nvGraphicFramePr>
        <p:xfrm>
          <a:off x="467836" y="2551825"/>
          <a:ext cx="8252635" cy="4076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1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0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8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98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25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57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63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614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2108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РЕКОМЕНДАЦИИ ПО  СМЕШИВАНИЮ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Welloxon Perfect </a:t>
                      </a:r>
                      <a:endParaRPr lang="ru-RU" sz="10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Welloxon Perfect </a:t>
                      </a:r>
                      <a:endParaRPr lang="ru-RU" sz="10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4%</a:t>
                      </a:r>
                      <a:endParaRPr lang="ru-RU" sz="10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Welloxon Perfect </a:t>
                      </a:r>
                      <a:endParaRPr lang="ru-RU" sz="10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6 %</a:t>
                      </a:r>
                      <a:endParaRPr lang="ru-RU" sz="10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Welloxon Perfect </a:t>
                      </a:r>
                      <a:endParaRPr lang="ru-RU" sz="10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Welloxon Perfect </a:t>
                      </a:r>
                      <a:endParaRPr lang="ru-RU" sz="10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baseline="0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3600" b="1" kern="1200" baseline="0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kern="1200" baseline="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kern="1200" baseline="0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1:1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baseline="0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1:1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baseline="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kern="1200" baseline="0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1:1</a:t>
                      </a:r>
                      <a:endParaRPr lang="en-US" sz="3600" b="1" kern="1200" baseline="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baseline="0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1:1</a:t>
                      </a:r>
                      <a:endParaRPr lang="en-US" sz="4000" b="1" kern="1200" baseline="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ILLUMINA COLOR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Колорирование (оттенки от 5/до 8/)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Пастельное тонирование (оттенки  9/, 10/ряда)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Ламинирование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Для получения более насыщенных оттенков на натуральных волосах (без седины)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Великолепный рецепт для создания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более глубокого эффекта на корнях.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уровень осветления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Закрашивание седины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Тон в тон или темнее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уровня осветления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уровня осветления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3" name="Picture 2" descr="http://media-db.wella.com/servlet/return/IC_Pack_EMO_02.jpg?r=3&amp;script=t&amp;c=5&amp;conv=powerpoint_jpg&amp;p=1&amp;order=filename&amp;JServSessionIdroot=ytdzl0a9r1&amp;fol=0&amp;oid=17399550&amp;f=250&amp;return=iptc&amp;lng=en&amp;lb=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5764" t="15408" r="20486" b="13759"/>
          <a:stretch>
            <a:fillRect/>
          </a:stretch>
        </p:blipFill>
        <p:spPr bwMode="auto">
          <a:xfrm>
            <a:off x="757414" y="4502889"/>
            <a:ext cx="635375" cy="2057400"/>
          </a:xfrm>
          <a:prstGeom prst="rect">
            <a:avLst/>
          </a:prstGeom>
          <a:noFill/>
        </p:spPr>
      </p:pic>
      <p:pic>
        <p:nvPicPr>
          <p:cNvPr id="17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r="31539" b="31749"/>
          <a:stretch/>
        </p:blipFill>
        <p:spPr>
          <a:xfrm>
            <a:off x="1684629" y="2548672"/>
            <a:ext cx="520950" cy="13590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6" t="1866" r="32502" b="2344"/>
          <a:stretch/>
        </p:blipFill>
        <p:spPr>
          <a:xfrm>
            <a:off x="3007499" y="2548672"/>
            <a:ext cx="490918" cy="135900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6" r="31885" b="28602"/>
          <a:stretch/>
        </p:blipFill>
        <p:spPr>
          <a:xfrm>
            <a:off x="4395505" y="2518229"/>
            <a:ext cx="508054" cy="13894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4" t="2152" r="33179" b="2343"/>
          <a:stretch/>
        </p:blipFill>
        <p:spPr>
          <a:xfrm>
            <a:off x="5928387" y="2572749"/>
            <a:ext cx="471150" cy="133492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1" t="2049" r="33731" b="2776"/>
          <a:stretch/>
        </p:blipFill>
        <p:spPr>
          <a:xfrm>
            <a:off x="7326671" y="2517298"/>
            <a:ext cx="490396" cy="13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24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4040" y="1835997"/>
            <a:ext cx="6933536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1700" b="1" dirty="0">
                <a:solidFill>
                  <a:srgbClr val="3C3C3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УРОВЕНЬ 3 – СТОЙКОЕ ИЗМЕНЕНИЕ ЦВЕТА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274" y="929163"/>
            <a:ext cx="8579752" cy="186204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ПРИМЕНЕНИЕ</a:t>
            </a:r>
            <a:endParaRPr lang="en-US" sz="5100" dirty="0">
              <a:solidFill>
                <a:srgbClr val="3C3C3B"/>
              </a:solidFill>
              <a:latin typeface="Arial Narrow" panose="020B0606020202030204" pitchFamily="34" charset="0"/>
            </a:endParaRPr>
          </a:p>
          <a:p>
            <a:pPr>
              <a:lnSpc>
                <a:spcPts val="4600"/>
              </a:lnSpc>
            </a:pPr>
            <a:r>
              <a:rPr lang="en-US" sz="5100" b="1" dirty="0">
                <a:solidFill>
                  <a:srgbClr val="3C3C3B"/>
                </a:solidFill>
                <a:latin typeface="Arial Narrow" panose="020B0606020202030204" pitchFamily="34" charset="0"/>
              </a:rPr>
              <a:t>OPAL-ESSENCE </a:t>
            </a:r>
            <a:r>
              <a:rPr lang="en-US" sz="3600" dirty="0">
                <a:solidFill>
                  <a:srgbClr val="3C3C3B"/>
                </a:solidFill>
                <a:latin typeface="Arial Narrow" panose="020B0606020202030204" pitchFamily="34" charset="0"/>
              </a:rPr>
              <a:t>by ILLUMINA COLOR</a:t>
            </a:r>
          </a:p>
          <a:p>
            <a:pPr>
              <a:lnSpc>
                <a:spcPts val="4600"/>
              </a:lnSpc>
            </a:pPr>
            <a:endParaRPr lang="ru-RU" sz="5100" dirty="0">
              <a:solidFill>
                <a:srgbClr val="3C3C3B"/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Picture 26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454027"/>
              </p:ext>
            </p:extLst>
          </p:nvPr>
        </p:nvGraphicFramePr>
        <p:xfrm>
          <a:off x="467836" y="2551825"/>
          <a:ext cx="8252635" cy="4076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1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0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8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98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25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57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63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614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2108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РЕКОМЕНДАЦИИ ПО  СМЕШИВАНИЮ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Welloxon Perfect </a:t>
                      </a:r>
                      <a:endParaRPr lang="ru-RU" sz="10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Welloxon Perfect </a:t>
                      </a:r>
                      <a:endParaRPr lang="ru-RU" sz="10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4%</a:t>
                      </a:r>
                      <a:endParaRPr lang="ru-RU" sz="10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Welloxon Perfect </a:t>
                      </a:r>
                      <a:endParaRPr lang="ru-RU" sz="10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6 %</a:t>
                      </a:r>
                      <a:endParaRPr lang="ru-RU" sz="10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Welloxon Perfect </a:t>
                      </a:r>
                      <a:endParaRPr lang="ru-RU" sz="10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Welloxon Perfect </a:t>
                      </a:r>
                      <a:endParaRPr lang="ru-RU" sz="10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baseline="0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3600" b="1" kern="1200" baseline="0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3600" b="1" kern="1200" baseline="0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3600" b="1" kern="1200" baseline="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kern="1200" baseline="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kern="1200" baseline="0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1:1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baseline="0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1:1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baseline="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kern="1200" baseline="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kern="1200" baseline="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OPAL-ESSENCE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Для максимального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переливающегося блеска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нанесите на натуральные,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предварительно окрашенные и осветленные волосы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Используйте в чистом виде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или в сочетании с ILLUMINA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COLOR для яркого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переливающегося блеска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Используйте в чистом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виде или в сочетании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 ILLUMINA COLOR для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нежного переливающегося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блеска и стойкости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 рекомендуется! Эффект металлик будет потерян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 рекомендуется! Эффект металлик будет потерян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r="31539" b="31749"/>
          <a:stretch/>
        </p:blipFill>
        <p:spPr>
          <a:xfrm>
            <a:off x="1684629" y="2548672"/>
            <a:ext cx="520950" cy="13590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6" t="1866" r="32502" b="2344"/>
          <a:stretch/>
        </p:blipFill>
        <p:spPr>
          <a:xfrm>
            <a:off x="3007499" y="2548672"/>
            <a:ext cx="490918" cy="135900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6" r="31885" b="28602"/>
          <a:stretch/>
        </p:blipFill>
        <p:spPr>
          <a:xfrm>
            <a:off x="4395505" y="2518229"/>
            <a:ext cx="508054" cy="13894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4" t="2152" r="33179" b="2343"/>
          <a:stretch/>
        </p:blipFill>
        <p:spPr>
          <a:xfrm>
            <a:off x="5928387" y="2572749"/>
            <a:ext cx="471150" cy="133492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1" t="2049" r="33731" b="2776"/>
          <a:stretch/>
        </p:blipFill>
        <p:spPr>
          <a:xfrm>
            <a:off x="7326671" y="2517298"/>
            <a:ext cx="490396" cy="1384648"/>
          </a:xfrm>
          <a:prstGeom prst="rect">
            <a:avLst/>
          </a:prstGeom>
        </p:spPr>
      </p:pic>
      <p:grpSp>
        <p:nvGrpSpPr>
          <p:cNvPr id="48" name="Группа 47"/>
          <p:cNvGrpSpPr/>
          <p:nvPr/>
        </p:nvGrpSpPr>
        <p:grpSpPr>
          <a:xfrm>
            <a:off x="1178466" y="3856895"/>
            <a:ext cx="617477" cy="283996"/>
            <a:chOff x="4032964" y="3036237"/>
            <a:chExt cx="617477" cy="283996"/>
          </a:xfrm>
          <a:solidFill>
            <a:schemeClr val="accent2">
              <a:lumMod val="75000"/>
            </a:schemeClr>
          </a:solidFill>
        </p:grpSpPr>
        <p:sp>
          <p:nvSpPr>
            <p:cNvPr id="49" name="Прямоугольник с двумя скругленными противолежащими углами 48"/>
            <p:cNvSpPr/>
            <p:nvPr/>
          </p:nvSpPr>
          <p:spPr>
            <a:xfrm>
              <a:off x="4080917" y="3036237"/>
              <a:ext cx="521573" cy="283996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179388" algn="l"/>
                </a:tabLst>
              </a:pPr>
              <a:endParaRPr lang="ru-RU" sz="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32964" y="3064954"/>
              <a:ext cx="61747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НОВИНКА</a:t>
              </a:r>
              <a:endParaRPr lang="ru-RU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76" y="3413129"/>
            <a:ext cx="392854" cy="39285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07" y="3413129"/>
            <a:ext cx="392854" cy="39285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9" t="7875" r="50290" b="16053"/>
          <a:stretch/>
        </p:blipFill>
        <p:spPr>
          <a:xfrm>
            <a:off x="713232" y="4544568"/>
            <a:ext cx="611012" cy="19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4040" y="1252656"/>
            <a:ext cx="6933536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1700" b="1" dirty="0">
                <a:solidFill>
                  <a:srgbClr val="3C3C3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УРОВЕНЬ 3 – СТОЙКОЕ ИЗМЕНЕНИЕ ЦВЕТА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274" y="929163"/>
            <a:ext cx="8579752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ПРИМЕНЕНИЕ</a:t>
            </a:r>
          </a:p>
        </p:txBody>
      </p:sp>
      <p:pic>
        <p:nvPicPr>
          <p:cNvPr id="27" name="Picture 26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295027"/>
              </p:ext>
            </p:extLst>
          </p:nvPr>
        </p:nvGraphicFramePr>
        <p:xfrm>
          <a:off x="369859" y="1970690"/>
          <a:ext cx="5465380" cy="4695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1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8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804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Koleston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Perfect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ILLUMINA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COLOR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4"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ПЕРВИЧНОЕ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ОКРАШИВАНИЕ  ВСЕЙ МАССЫ ВОЛОС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 gridSpan="4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ТОН В ТОН ИЛИ ТЕМНЕЕ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ОКРАШИВАНИЕ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ВСЕЙ МАССЫ ВОЛОС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ВРЕМЯ ВЫДЕРЖКИ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1371">
                <a:tc gridSpan="2">
                  <a:txBody>
                    <a:bodyPr/>
                    <a:lstStyle/>
                    <a:p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Нанесите красящую смесь по всей длине волос от корей до концов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ТЕПЛО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 – 40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МИН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ТЕПЛО 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 – 25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МИН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355">
                <a:tc gridSpan="4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СОВЕТ!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При  необходимости увеличьте время выдержки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1" name="Picture 2" descr="http://media-db.wella.com/servlet/return/IC_Pack_EMO_02.jpg?r=3&amp;script=t&amp;c=5&amp;conv=powerpoint_jpg&amp;p=1&amp;order=filename&amp;JServSessionIdroot=ytdzl0a9r1&amp;fol=0&amp;oid=17399550&amp;f=250&amp;return=iptc&amp;lng=en&amp;lb=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5764" t="15408" r="20486" b="13759"/>
          <a:stretch>
            <a:fillRect/>
          </a:stretch>
        </p:blipFill>
        <p:spPr bwMode="auto">
          <a:xfrm>
            <a:off x="3140523" y="2081052"/>
            <a:ext cx="507164" cy="1642241"/>
          </a:xfrm>
          <a:prstGeom prst="rect">
            <a:avLst/>
          </a:prstGeom>
          <a:noFill/>
        </p:spPr>
      </p:pic>
      <p:pic>
        <p:nvPicPr>
          <p:cNvPr id="14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5" t="13562" r="24700" b="18585"/>
          <a:stretch/>
        </p:blipFill>
        <p:spPr>
          <a:xfrm>
            <a:off x="553033" y="2081052"/>
            <a:ext cx="551410" cy="164224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6580832" y="1916987"/>
            <a:ext cx="617477" cy="283996"/>
            <a:chOff x="4032964" y="3036237"/>
            <a:chExt cx="617477" cy="283996"/>
          </a:xfrm>
          <a:solidFill>
            <a:schemeClr val="accent2">
              <a:lumMod val="75000"/>
            </a:schemeClr>
          </a:solidFill>
        </p:grpSpPr>
        <p:sp>
          <p:nvSpPr>
            <p:cNvPr id="20" name="Прямоугольник с двумя скругленными противолежащими углами 19"/>
            <p:cNvSpPr/>
            <p:nvPr/>
          </p:nvSpPr>
          <p:spPr>
            <a:xfrm>
              <a:off x="4080917" y="3036237"/>
              <a:ext cx="521573" cy="283996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179388" algn="l"/>
                </a:tabLst>
              </a:pPr>
              <a:endParaRPr lang="ru-RU" sz="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32964" y="3064954"/>
              <a:ext cx="61747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НОВИНКА</a:t>
              </a:r>
              <a:endParaRPr lang="ru-RU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979544"/>
              </p:ext>
            </p:extLst>
          </p:nvPr>
        </p:nvGraphicFramePr>
        <p:xfrm>
          <a:off x="6033140" y="1970690"/>
          <a:ext cx="2854834" cy="4156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4548">
                  <a:extLst>
                    <a:ext uri="{9D8B030D-6E8A-4147-A177-3AD203B41FA5}">
                      <a16:colId xmlns:a16="http://schemas.microsoft.com/office/drawing/2014/main" val="3903915397"/>
                    </a:ext>
                  </a:extLst>
                </a:gridCol>
                <a:gridCol w="812869">
                  <a:extLst>
                    <a:ext uri="{9D8B030D-6E8A-4147-A177-3AD203B41FA5}">
                      <a16:colId xmlns:a16="http://schemas.microsoft.com/office/drawing/2014/main" val="575733507"/>
                    </a:ext>
                  </a:extLst>
                </a:gridCol>
                <a:gridCol w="1427417">
                  <a:extLst>
                    <a:ext uri="{9D8B030D-6E8A-4147-A177-3AD203B41FA5}">
                      <a16:colId xmlns:a16="http://schemas.microsoft.com/office/drawing/2014/main" val="2041208217"/>
                    </a:ext>
                  </a:extLst>
                </a:gridCol>
              </a:tblGrid>
              <a:tr h="1828804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OPAL-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ESSENCE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Arial 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2607385"/>
                  </a:ext>
                </a:extLst>
              </a:tr>
              <a:tr h="735930">
                <a:tc gridSpan="3"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ПЕРВИЧНОЕ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ОКРАШИВАНИЕ  ВСЕЙ МАССЫ ВОЛОС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384009"/>
                  </a:ext>
                </a:extLst>
              </a:tr>
              <a:tr h="640080">
                <a:tc rowSpan="2" gridSpan="2">
                  <a:txBody>
                    <a:bodyPr/>
                    <a:lstStyle/>
                    <a:p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Нанесите красящую смесь по всей длине волос от корей до концов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ВРЕМЯ ВЫДЕРЖКИ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048296"/>
                  </a:ext>
                </a:extLst>
              </a:tr>
              <a:tr h="951371">
                <a:tc gridSpan="2"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Arial 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ТЕПЛО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 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МИН</a:t>
                      </a:r>
                    </a:p>
                    <a:p>
                      <a:pPr>
                        <a:buFontTx/>
                        <a:buNone/>
                      </a:pPr>
                      <a:endParaRPr lang="ru-RU" sz="14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2167038"/>
                  </a:ext>
                </a:extLst>
              </a:tr>
            </a:tbl>
          </a:graphicData>
        </a:graphic>
      </p:graphicFrame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9" t="7875" r="50290" b="16053"/>
          <a:stretch/>
        </p:blipFill>
        <p:spPr>
          <a:xfrm>
            <a:off x="6066546" y="2131363"/>
            <a:ext cx="499168" cy="162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24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4040" y="1252656"/>
            <a:ext cx="6933536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1700" b="1" dirty="0">
                <a:solidFill>
                  <a:srgbClr val="3C3C3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УРОВЕНЬ 3 – СТОЙКОЕ ИЗМЕНЕНИЕ ЦВЕТА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274" y="929163"/>
            <a:ext cx="8579752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ПРИМЕНЕНИЕ</a:t>
            </a:r>
          </a:p>
        </p:txBody>
      </p:sp>
      <p:pic>
        <p:nvPicPr>
          <p:cNvPr id="27" name="Picture 26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797816"/>
              </p:ext>
            </p:extLst>
          </p:nvPr>
        </p:nvGraphicFramePr>
        <p:xfrm>
          <a:off x="472965" y="1797283"/>
          <a:ext cx="8241967" cy="47627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9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41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4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09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14086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Arial 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lan Offc Pro Narrow" panose="020B0506020101020102" pitchFamily="34" charset="0"/>
                          <a:ea typeface="+mn-ea"/>
                          <a:cs typeface="+mn-cs"/>
                        </a:rPr>
                        <a:t>Koleston Perfect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 "/>
                      </a:endParaRP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Arial "/>
                      </a:endParaRP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ILLUMINA COLOR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Arial "/>
                      </a:endParaRP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Arial "/>
                      </a:endParaRP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lan Offc Pro Narrow" panose="020B0506020101020102" pitchFamily="34" charset="0"/>
                          <a:ea typeface="+mn-ea"/>
                          <a:cs typeface="+mn-cs"/>
                        </a:rPr>
                        <a:t>Koleston Perfect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lan Offc Pro Narrow" panose="020B0506020101020102" pitchFamily="34" charset="0"/>
                          <a:ea typeface="+mn-ea"/>
                          <a:cs typeface="+mn-cs"/>
                        </a:rPr>
                        <a:t>Special Blonde*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 "/>
                      </a:endParaRP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522">
                <a:tc gridSpan="8"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ПЕРВИЧНОЕ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ОКРАШИВАНИЕ  ВСЕЙ МАССЫ ВОЛОС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522">
                <a:tc gridSpan="8"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ОСВЕТЛЕНИЕ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522">
                <a:tc grid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ДЛИНА ВОЛОС И  КОНЦЫ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ВРЕМЯ ВЫДЕРЖКИ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4108">
                <a:tc gridSpan="4">
                  <a:txBody>
                    <a:bodyPr/>
                    <a:lstStyle/>
                    <a:p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Нанесите красящую смесь  только по длине волос и на концы, отступив примерно 2 см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ТЕПЛО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МИН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 ТЕПЛО 10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МИН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ru-RU" sz="14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ТЕПЛО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МИН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+ТЕПЛО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МИН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57">
                <a:tc gridSpan="4">
                  <a:txBody>
                    <a:bodyPr/>
                    <a:lstStyle/>
                    <a:p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ОКРАШИВАНИЕ ПРИКОРНЕВОЙ ЗОНЫ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ВРЕМЯ ВЫДЕРЖКИ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1664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Нанесите красящую смесь  на прикорневую зону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ТЕПЛО 30 - 40 МИН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 ТЕПЛО 15 - 25 МИН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ru-RU" sz="14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ТЕПЛО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0 -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 МИН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ТЕПЛО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5 -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МИН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7" name="Picture 2" descr="http://media-db.wella.com/servlet/return/IC_Pack_EMO_02.jpg?r=3&amp;script=t&amp;c=5&amp;conv=powerpoint_jpg&amp;p=1&amp;order=filename&amp;JServSessionIdroot=ytdzl0a9r1&amp;fol=0&amp;oid=17399550&amp;f=250&amp;return=iptc&amp;lng=en&amp;lb=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5764" t="15408" r="20486" b="13759"/>
          <a:stretch>
            <a:fillRect/>
          </a:stretch>
        </p:blipFill>
        <p:spPr bwMode="auto">
          <a:xfrm>
            <a:off x="2670297" y="1877129"/>
            <a:ext cx="429986" cy="1304887"/>
          </a:xfrm>
          <a:prstGeom prst="rect">
            <a:avLst/>
          </a:prstGeom>
          <a:noFill/>
        </p:spPr>
      </p:pic>
      <p:pic>
        <p:nvPicPr>
          <p:cNvPr id="18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5" t="13562" r="24700" b="18585"/>
          <a:stretch/>
        </p:blipFill>
        <p:spPr>
          <a:xfrm>
            <a:off x="654579" y="1877130"/>
            <a:ext cx="438138" cy="130488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8" t="14401" r="28349" b="18515"/>
          <a:stretch/>
        </p:blipFill>
        <p:spPr>
          <a:xfrm>
            <a:off x="7029577" y="1933195"/>
            <a:ext cx="381414" cy="124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24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4040" y="1252656"/>
            <a:ext cx="6933536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1700" b="1" dirty="0">
                <a:solidFill>
                  <a:srgbClr val="3C3C3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УРОВЕНЬ 3 – СТОЙКОЕ ИЗМЕНЕНИЕ ЦВЕТА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274" y="929163"/>
            <a:ext cx="8579752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ПРИМЕНЕНИЕ</a:t>
            </a:r>
          </a:p>
        </p:txBody>
      </p:sp>
      <p:pic>
        <p:nvPicPr>
          <p:cNvPr id="27" name="Picture 26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090509"/>
              </p:ext>
            </p:extLst>
          </p:nvPr>
        </p:nvGraphicFramePr>
        <p:xfrm>
          <a:off x="362608" y="2065289"/>
          <a:ext cx="8497612" cy="4577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8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5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5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0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0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192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6356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 "/>
                      </a:endParaRP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lan Offc Pro Narrow" panose="020B0506020101020102" pitchFamily="34" charset="0"/>
                          <a:ea typeface="+mn-ea"/>
                          <a:cs typeface="+mn-cs"/>
                        </a:rPr>
                        <a:t>Koleston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lan Offc Pro Narrow" panose="020B0506020101020102" pitchFamily="34" charset="0"/>
                          <a:ea typeface="+mn-ea"/>
                          <a:cs typeface="+mn-cs"/>
                        </a:rPr>
                        <a:t> Perfect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 "/>
                      </a:endParaRP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 "/>
                      </a:endParaRP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ILLUMINA COLOR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 "/>
                      </a:endParaRP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Arial "/>
                      </a:endParaRP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b="0">
                        <a:solidFill>
                          <a:schemeClr val="tx1"/>
                        </a:solidFill>
                        <a:latin typeface="Arial "/>
                      </a:endParaRP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lan Offc Pro Narrow" panose="020B0506020101020102" pitchFamily="34" charset="0"/>
                          <a:ea typeface="+mn-ea"/>
                          <a:cs typeface="+mn-cs"/>
                        </a:rPr>
                        <a:t>Koleston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lan Offc Pro Narrow" panose="020B0506020101020102" pitchFamily="34" charset="0"/>
                          <a:ea typeface="+mn-ea"/>
                          <a:cs typeface="+mn-cs"/>
                        </a:rPr>
                        <a:t> Perfect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lan Offc Pro Narrow" panose="020B0506020101020102" pitchFamily="34" charset="0"/>
                          <a:ea typeface="+mn-ea"/>
                          <a:cs typeface="+mn-cs"/>
                        </a:rPr>
                        <a:t>Special Blonde*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 "/>
                      </a:endParaRP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522">
                <a:tc gridSpan="8">
                  <a:txBody>
                    <a:bodyPr/>
                    <a:lstStyle/>
                    <a:p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ОКРАШИВАНИЕ  ОТРОСШЕЙ ПРИКОРНЕВОЙ ЗОНЫ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522">
                <a:tc grid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Нанесите красящую смесь  на прикорневую зону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52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ВРЕМЯ ВЫДЕРЖКИ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ВРЕМЯ ВЫДЕРЖКИ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320">
                <a:tc gridSpan="6"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ru-RU" sz="17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ТЕПЛО 30 – 40 МИН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7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 ТЕПЛО 15 - 25 МИН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en-US" sz="17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*-</a:t>
                      </a:r>
                      <a:r>
                        <a:rPr lang="ru-RU" sz="17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ТЕПЛО 50 – 60 МИН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en-US" sz="17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ru-RU" sz="17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 ТЕПЛО 25 - 35 МИН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57">
                <a:tc gridSpan="8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ВЫРАВНИВАНИЕ ЦВЕТА ПО ДЛИНЕ И НА КОНЦАХ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552">
                <a:tc grid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Увлажните волосы. Равномерно распределите красящую массу от корней до концов волос.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ru-RU" sz="16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044"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ВРЕМЯ ВЫДЕРЖКИ: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– 10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МИН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1" name="Picture 2" descr="http://media-db.wella.com/servlet/return/IC_Pack_EMO_02.jpg?r=3&amp;script=t&amp;c=5&amp;conv=powerpoint_jpg&amp;p=1&amp;order=filename&amp;JServSessionIdroot=ytdzl0a9r1&amp;fol=0&amp;oid=17399550&amp;f=250&amp;return=iptc&amp;lng=en&amp;lb=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5764" t="15408" r="20486" b="13759"/>
          <a:stretch>
            <a:fillRect/>
          </a:stretch>
        </p:blipFill>
        <p:spPr bwMode="auto">
          <a:xfrm>
            <a:off x="2476583" y="2106976"/>
            <a:ext cx="376512" cy="1291906"/>
          </a:xfrm>
          <a:prstGeom prst="rect">
            <a:avLst/>
          </a:prstGeom>
          <a:noFill/>
        </p:spPr>
      </p:pic>
      <p:pic>
        <p:nvPicPr>
          <p:cNvPr id="15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5" t="13562" r="24700" b="18585"/>
          <a:stretch/>
        </p:blipFill>
        <p:spPr>
          <a:xfrm>
            <a:off x="614912" y="2076869"/>
            <a:ext cx="438138" cy="130488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8" t="14401" r="28349" b="18515"/>
          <a:stretch/>
        </p:blipFill>
        <p:spPr>
          <a:xfrm>
            <a:off x="6527244" y="2132934"/>
            <a:ext cx="381414" cy="124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24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4040" y="1252656"/>
            <a:ext cx="6933536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1700" b="1" dirty="0">
                <a:solidFill>
                  <a:srgbClr val="3C3C3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УРОВЕНЬ 3 – СТОЙКОЕ ИЗМЕНЕНИЕ ЦВЕТА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274" y="929163"/>
            <a:ext cx="8579752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ПРИМЕНЕНИЕ</a:t>
            </a:r>
          </a:p>
        </p:txBody>
      </p:sp>
      <p:pic>
        <p:nvPicPr>
          <p:cNvPr id="27" name="Picture 26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170514"/>
              </p:ext>
            </p:extLst>
          </p:nvPr>
        </p:nvGraphicFramePr>
        <p:xfrm>
          <a:off x="846076" y="3841547"/>
          <a:ext cx="3733801" cy="2209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6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48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Процент седины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ГРУППЫ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ОТТЕНКОВ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Чистые натуральные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Насыщенные Натуральные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Яркие красные Глубокие коричневые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61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30-50%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61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50-100%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511726"/>
              </p:ext>
            </p:extLst>
          </p:nvPr>
        </p:nvGraphicFramePr>
        <p:xfrm>
          <a:off x="4656077" y="3841692"/>
          <a:ext cx="3810001" cy="2193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0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04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Процент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седины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AA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ГРУППЫ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ОТТЕНКОВ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AA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Нейтральные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AA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Теплые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Холодные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A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9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70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AA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AA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A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1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Более 70%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AA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AA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A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846077" y="6127547"/>
            <a:ext cx="7620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</a:rPr>
              <a:t>WELLOXON PERFECT 6%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708703"/>
              </p:ext>
            </p:extLst>
          </p:nvPr>
        </p:nvGraphicFramePr>
        <p:xfrm>
          <a:off x="846076" y="1923410"/>
          <a:ext cx="3810000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94840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>
                        <a:solidFill>
                          <a:schemeClr val="tx1"/>
                        </a:solidFill>
                        <a:latin typeface="Clan Offc Pro Narrow" panose="020B0506020101020102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>
                        <a:solidFill>
                          <a:schemeClr val="tx1"/>
                        </a:solidFill>
                        <a:latin typeface="Clan Offc Pro Narrow" panose="020B0506020101020102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>
                        <a:solidFill>
                          <a:schemeClr val="tx1"/>
                        </a:solidFill>
                        <a:latin typeface="Clan Offc Pro Narrow" panose="020B0506020101020102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>
                        <a:solidFill>
                          <a:schemeClr val="tx1"/>
                        </a:solidFill>
                        <a:latin typeface="Clan Offc Pro Narrow" panose="020B0506020101020102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lan Offc Pro Narrow" panose="020B0506020101020102" pitchFamily="34" charset="0"/>
                          <a:ea typeface="+mn-ea"/>
                          <a:cs typeface="+mn-cs"/>
                        </a:rPr>
                        <a:t>Koleston Perfect</a:t>
                      </a:r>
                      <a:endParaRPr lang="ru-RU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292831"/>
              </p:ext>
            </p:extLst>
          </p:nvPr>
        </p:nvGraphicFramePr>
        <p:xfrm>
          <a:off x="4656075" y="1923410"/>
          <a:ext cx="3810001" cy="190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ILLUMINA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COLOR</a:t>
                      </a:r>
                      <a:endParaRPr lang="ru-RU" sz="18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" name="Picture 2" descr="http://media-db.wella.com/servlet/return/IC_Pack_EMO_02.jpg?r=3&amp;script=t&amp;c=5&amp;conv=powerpoint_jpg&amp;p=1&amp;order=filename&amp;JServSessionIdroot=ytdzl0a9r1&amp;fol=0&amp;oid=17399550&amp;f=250&amp;return=iptc&amp;lng=en&amp;lb=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5764" t="15408" r="20486" b="13759"/>
          <a:stretch>
            <a:fillRect/>
          </a:stretch>
        </p:blipFill>
        <p:spPr bwMode="auto">
          <a:xfrm>
            <a:off x="5316739" y="2144110"/>
            <a:ext cx="445558" cy="1608100"/>
          </a:xfrm>
          <a:prstGeom prst="rect">
            <a:avLst/>
          </a:prstGeom>
          <a:noFill/>
        </p:spPr>
      </p:pic>
      <p:pic>
        <p:nvPicPr>
          <p:cNvPr id="18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5" t="13562" r="24700" b="18585"/>
          <a:stretch/>
        </p:blipFill>
        <p:spPr>
          <a:xfrm>
            <a:off x="1151920" y="2144111"/>
            <a:ext cx="539947" cy="16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2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r="5363"/>
          <a:stretch/>
        </p:blipFill>
        <p:spPr>
          <a:xfrm>
            <a:off x="0" y="0"/>
            <a:ext cx="9187542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02063" y="3078286"/>
            <a:ext cx="6933536" cy="127213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>
              <a:lnSpc>
                <a:spcPts val="4600"/>
              </a:lnSpc>
            </a:pPr>
            <a:r>
              <a:rPr lang="ru-RU" sz="51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r">
              <a:lnSpc>
                <a:spcPts val="4600"/>
              </a:lnSpc>
            </a:pPr>
            <a:r>
              <a:rPr lang="ru-RU" sz="5100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ПРИМЕНЕНИЕ</a:t>
            </a:r>
            <a:endParaRPr lang="en-GB" sz="5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3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</p:spTree>
    <p:extLst>
      <p:ext uri="{BB962C8B-B14F-4D97-AF65-F5344CB8AC3E}">
        <p14:creationId xmlns:p14="http://schemas.microsoft.com/office/powerpoint/2010/main" val="16754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4040" y="1252656"/>
            <a:ext cx="6933536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1700" b="1" dirty="0">
                <a:solidFill>
                  <a:srgbClr val="3C3C3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УРОВЕНЬ 3 – СТОЙКОЕ ИЗМЕНЕНИЕ ЦВЕТА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274" y="929163"/>
            <a:ext cx="8579752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ПРИМЕНЕНИЕ</a:t>
            </a:r>
          </a:p>
        </p:txBody>
      </p:sp>
      <p:pic>
        <p:nvPicPr>
          <p:cNvPr id="27" name="Picture 26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110035"/>
              </p:ext>
            </p:extLst>
          </p:nvPr>
        </p:nvGraphicFramePr>
        <p:xfrm>
          <a:off x="488732" y="2017993"/>
          <a:ext cx="6140669" cy="46704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5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225">
                <a:tc gridSpan="2">
                  <a:txBody>
                    <a:bodyPr/>
                    <a:lstStyle/>
                    <a:p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ПАСТЕЛЬНОЕ ТОНИРОВАНИЕ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746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Для достижения великолепных мягких пастельных оттенков рекомендуем использовать нюансы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Koleston Perfect/ 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ILLUMINA COLOR с глубиной тона 9/ и 10/.</a:t>
                      </a:r>
                      <a:endParaRPr lang="en-US" sz="18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7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Всегда смешивать с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Welloxon Perfect 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1.9 %.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80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Пропорция смешивания 1 : 2</a:t>
                      </a:r>
                      <a:endParaRPr lang="en-US" sz="180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endParaRPr lang="ru-RU" sz="180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ВРЕМЯ ВЫДЕРЖКИ:</a:t>
                      </a:r>
                    </a:p>
                    <a:p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5 - 15 минут.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5677">
                <a:tc gridSpan="2">
                  <a:txBody>
                    <a:bodyPr/>
                    <a:lstStyle/>
                    <a:p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СОВЕТ! Для получения равномерного цвета необходимо расчесывать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волосы каждые 5 минут в течение всего времени выдержки.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646020" y="1611395"/>
            <a:ext cx="2281526" cy="4857913"/>
            <a:chOff x="6646020" y="1611395"/>
            <a:chExt cx="2281526" cy="485791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1" t="370" r="33783" b="30911"/>
            <a:stretch/>
          </p:blipFill>
          <p:spPr>
            <a:xfrm>
              <a:off x="6646020" y="1611395"/>
              <a:ext cx="1466003" cy="431414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95" t="13562" r="24700" b="18585"/>
            <a:stretch/>
          </p:blipFill>
          <p:spPr>
            <a:xfrm>
              <a:off x="8011577" y="3197549"/>
              <a:ext cx="915969" cy="2727989"/>
            </a:xfrm>
            <a:prstGeom prst="rect">
              <a:avLst/>
            </a:prstGeom>
          </p:spPr>
        </p:pic>
        <p:pic>
          <p:nvPicPr>
            <p:cNvPr id="20" name="Picture 2" descr="http://media-db.wella.com/servlet/return/IC_Pack_EMO_02.jpg?r=3&amp;script=t&amp;c=5&amp;conv=powerpoint_jpg&amp;p=1&amp;order=filename&amp;JServSessionIdroot=ytdzl0a9r1&amp;fol=0&amp;oid=17399550&amp;f=250&amp;return=iptc&amp;lng=en&amp;lb=0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35764" t="15408" r="20486" b="13759"/>
            <a:stretch>
              <a:fillRect/>
            </a:stretch>
          </p:blipFill>
          <p:spPr bwMode="auto">
            <a:xfrm>
              <a:off x="7398523" y="4015601"/>
              <a:ext cx="825208" cy="245370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800724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4040" y="1252656"/>
            <a:ext cx="6933536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1700" b="1" dirty="0">
                <a:solidFill>
                  <a:srgbClr val="3C3C3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УРОВЕНЬ 4 – ОБЕСЦВЕЧИВАНИЕ + ТОН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274" y="929163"/>
            <a:ext cx="8579752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ПРИМЕНЕНИЕ</a:t>
            </a:r>
          </a:p>
        </p:txBody>
      </p:sp>
      <p:pic>
        <p:nvPicPr>
          <p:cNvPr id="27" name="Picture 26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628636"/>
              </p:ext>
            </p:extLst>
          </p:nvPr>
        </p:nvGraphicFramePr>
        <p:xfrm>
          <a:off x="1067675" y="1878197"/>
          <a:ext cx="7696200" cy="45877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38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939114">
                <a:tc>
                  <a:txBody>
                    <a:bodyPr/>
                    <a:lstStyle/>
                    <a:p>
                      <a:endParaRPr lang="ru-RU" sz="1800" dirty="0">
                        <a:latin typeface="Arial 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Arial Narrow" panose="020B0606020202030204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Blondor</a:t>
                      </a:r>
                      <a:r>
                        <a:rPr lang="en-US" sz="14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Multi Blonde Powder</a:t>
                      </a:r>
                      <a:endParaRPr lang="ru-RU" sz="1400" b="1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Blondor</a:t>
                      </a:r>
                      <a:r>
                        <a:rPr lang="en-US" sz="14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Soft Blonde Cream</a:t>
                      </a:r>
                      <a:endParaRPr lang="ru-RU" sz="1400" b="1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Blondor Extra Cool  Blonde 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b="1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918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РЕКОМЕНДАЦИИ ПО  СМЕШИВАНИЮ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от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32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1:1,5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до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3200" b="1" kern="12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1:2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1:1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до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32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: </a:t>
                      </a:r>
                      <a:r>
                        <a:rPr lang="en-US" sz="32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32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kern="1200" dirty="0">
                        <a:solidFill>
                          <a:schemeClr val="bg1"/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b="1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1837">
                <a:tc>
                  <a:txBody>
                    <a:bodyPr/>
                    <a:lstStyle/>
                    <a:p>
                      <a:endParaRPr lang="ru-RU" sz="1800" dirty="0">
                        <a:latin typeface="Arial 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Welloxon Perfect </a:t>
                      </a:r>
                      <a:endParaRPr lang="ru-RU" sz="14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Welloxon Perfect </a:t>
                      </a:r>
                      <a:endParaRPr lang="ru-RU" sz="14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Touch</a:t>
                      </a:r>
                      <a:r>
                        <a:rPr lang="en-US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4%</a:t>
                      </a:r>
                      <a:endParaRPr lang="ru-RU" sz="14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Welloxon</a:t>
                      </a:r>
                      <a:r>
                        <a:rPr lang="en-US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 Perfect </a:t>
                      </a:r>
                      <a:endParaRPr lang="ru-RU" sz="14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6 %</a:t>
                      </a:r>
                      <a:r>
                        <a:rPr lang="ru-RU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*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Welloxon</a:t>
                      </a:r>
                      <a:r>
                        <a:rPr lang="en-US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 Perfect </a:t>
                      </a:r>
                      <a:endParaRPr lang="ru-RU" sz="14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  <a:r>
                        <a:rPr lang="en-US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 %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Welloxon</a:t>
                      </a:r>
                      <a:r>
                        <a:rPr lang="en-US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 Perfect </a:t>
                      </a:r>
                      <a:endParaRPr lang="ru-RU" sz="14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12</a:t>
                      </a:r>
                      <a:r>
                        <a:rPr lang="en-US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 %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362200" y="6402738"/>
            <a:ext cx="5996179" cy="338548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*Для нанесения на прикорневую зону используйте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Welloxon Perfect 6%.</a:t>
            </a:r>
          </a:p>
        </p:txBody>
      </p:sp>
      <p:pic>
        <p:nvPicPr>
          <p:cNvPr id="20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266" y="2111471"/>
            <a:ext cx="740981" cy="1738555"/>
          </a:xfrm>
          <a:prstGeom prst="rect">
            <a:avLst/>
          </a:prstGeom>
        </p:spPr>
      </p:pic>
      <p:pic>
        <p:nvPicPr>
          <p:cNvPr id="31" name="Picture 2" descr="http://media-db.wella.com/servlet/return/IOC3_BLO_SB_TUBE.jpg?r=3&amp;script=t&amp;c=5&amp;conv=powerpoint_jpg&amp;p=7&amp;order=filename&amp;JServSessionIdroot=zkhcgr3zn1&amp;fol=0&amp;oid=19334263&amp;f=250&amp;return=iptc&amp;lng=en&amp;lb=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342" t="22907" r="35069" b="23463"/>
          <a:stretch>
            <a:fillRect/>
          </a:stretch>
        </p:blipFill>
        <p:spPr bwMode="auto">
          <a:xfrm>
            <a:off x="4161620" y="2297653"/>
            <a:ext cx="520733" cy="1470306"/>
          </a:xfrm>
          <a:prstGeom prst="rect">
            <a:avLst/>
          </a:prstGeom>
          <a:noFill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456" y="2144113"/>
            <a:ext cx="729747" cy="19549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r="31539" b="31749"/>
          <a:stretch/>
        </p:blipFill>
        <p:spPr>
          <a:xfrm>
            <a:off x="1058034" y="4914569"/>
            <a:ext cx="594694" cy="15513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6" t="1866" r="32502" b="2344"/>
          <a:stretch/>
        </p:blipFill>
        <p:spPr>
          <a:xfrm>
            <a:off x="2591692" y="4914569"/>
            <a:ext cx="560411" cy="15513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6" r="31885" b="28602"/>
          <a:stretch/>
        </p:blipFill>
        <p:spPr>
          <a:xfrm>
            <a:off x="4204586" y="4920433"/>
            <a:ext cx="565121" cy="154551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4" t="2152" r="33179" b="2343"/>
          <a:stretch/>
        </p:blipFill>
        <p:spPr>
          <a:xfrm>
            <a:off x="5645758" y="4914569"/>
            <a:ext cx="547545" cy="1551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1" t="2049" r="33731" b="2776"/>
          <a:stretch/>
        </p:blipFill>
        <p:spPr>
          <a:xfrm>
            <a:off x="7161232" y="4914569"/>
            <a:ext cx="549447" cy="155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24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4040" y="1252656"/>
            <a:ext cx="6933536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1700" b="1" dirty="0">
                <a:solidFill>
                  <a:srgbClr val="3C3C3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УРОВЕНЬ 4 – ОБЕСЦВЕЧИВАНИЕ + ТОН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274" y="929163"/>
            <a:ext cx="8579752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ПРИМЕНЕНИЕ</a:t>
            </a:r>
          </a:p>
        </p:txBody>
      </p:sp>
      <p:pic>
        <p:nvPicPr>
          <p:cNvPr id="27" name="Picture 26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305623"/>
              </p:ext>
            </p:extLst>
          </p:nvPr>
        </p:nvGraphicFramePr>
        <p:xfrm>
          <a:off x="536030" y="2286001"/>
          <a:ext cx="8150771" cy="405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1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2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0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491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Blondor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Multi Blonde Powder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Blondor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Soft Blonde Cream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Blondor Extra Cool  Blonde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2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НАНЕСЕНИЕ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177800" indent="-177800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Наносите на сухие немытые волосы.</a:t>
                      </a:r>
                    </a:p>
                    <a:p>
                      <a:pPr marL="177800" indent="-177800" algn="l" defTabSz="914400" rtl="0" eaLnBrk="1" latinLnBrk="0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Аккуратно проверяйте волосы каждые 5–10 минут в течение всего процесса блондирования.</a:t>
                      </a:r>
                    </a:p>
                    <a:p>
                      <a:pPr marL="177800" indent="-177800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Время выдержки зависит от состояния волос и желаемой степени обесцвечивания. Максимальное время выдержки 50 минут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без тепла.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b="1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" name="Picture 6" descr="http://media-db.wella.com/servlet/return/BL_P_ExtraCBL_w.jpg?r=3&amp;script=t&amp;c=5&amp;conv=powerpoint_jpg&amp;p=2&amp;order=filename&amp;JServSessionIdroot=ytdzl0a9r1&amp;fol=0&amp;oid=893900&amp;f=250&amp;return=iptc&amp;lng=en&amp;lb=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757" t="6033" r="39410" b="20009"/>
          <a:stretch>
            <a:fillRect/>
          </a:stretch>
        </p:blipFill>
        <p:spPr bwMode="auto">
          <a:xfrm>
            <a:off x="5397937" y="2181656"/>
            <a:ext cx="498365" cy="1769197"/>
          </a:xfrm>
          <a:prstGeom prst="rect">
            <a:avLst/>
          </a:prstGeom>
          <a:noFill/>
        </p:spPr>
      </p:pic>
      <p:pic>
        <p:nvPicPr>
          <p:cNvPr id="14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52" y="1957444"/>
            <a:ext cx="882869" cy="2071465"/>
          </a:xfrm>
          <a:prstGeom prst="rect">
            <a:avLst/>
          </a:prstGeom>
        </p:spPr>
      </p:pic>
      <p:pic>
        <p:nvPicPr>
          <p:cNvPr id="30" name="Picture 2" descr="http://media-db.wella.com/servlet/return/IOC3_BLO_SB_TUBE.jpg?r=3&amp;script=t&amp;c=5&amp;conv=powerpoint_jpg&amp;p=7&amp;order=filename&amp;JServSessionIdroot=zkhcgr3zn1&amp;fol=0&amp;oid=19334263&amp;f=250&amp;return=iptc&amp;lng=en&amp;lb=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342" t="22907" r="35069" b="23463"/>
          <a:stretch>
            <a:fillRect/>
          </a:stretch>
        </p:blipFill>
        <p:spPr bwMode="auto">
          <a:xfrm>
            <a:off x="3799013" y="2188210"/>
            <a:ext cx="615332" cy="1737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0724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4040" y="1252656"/>
            <a:ext cx="6933536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1700" b="1" dirty="0">
                <a:solidFill>
                  <a:srgbClr val="3C3C3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УРОВЕНЬ 4 – ОБЕСЦВЕЧИВАНИЕ + ТОН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274" y="929163"/>
            <a:ext cx="8579752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ПРИМЕНЕНИЕ</a:t>
            </a:r>
          </a:p>
        </p:txBody>
      </p:sp>
      <p:pic>
        <p:nvPicPr>
          <p:cNvPr id="27" name="Picture 26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265796"/>
              </p:ext>
            </p:extLst>
          </p:nvPr>
        </p:nvGraphicFramePr>
        <p:xfrm>
          <a:off x="472966" y="2087882"/>
          <a:ext cx="7832834" cy="4053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6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1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45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28799">
                <a:tc>
                  <a:txBody>
                    <a:bodyPr/>
                    <a:lstStyle/>
                    <a:p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РЕКОМЕНДАЦИИ ПО  СМЕШИВАНИЮ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Blondor Blond M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Welloxon Perfect 6%, 9%, 12%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30 мл </a:t>
                      </a:r>
                      <a:endParaRPr lang="en-US" sz="1800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8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(1/2 тюбика)</a:t>
                      </a:r>
                    </a:p>
                    <a:p>
                      <a:pPr algn="ctr"/>
                      <a:r>
                        <a:rPr lang="ru-RU" sz="18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крем-основа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30 г </a:t>
                      </a:r>
                      <a:endParaRPr lang="en-US" sz="1800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8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(1 саше) </a:t>
                      </a:r>
                    </a:p>
                    <a:p>
                      <a:pPr algn="ctr"/>
                      <a:r>
                        <a:rPr lang="ru-RU" sz="18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порошок-</a:t>
                      </a:r>
                    </a:p>
                    <a:p>
                      <a:pPr algn="ctr"/>
                      <a:r>
                        <a:rPr lang="ru-RU" sz="18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активатор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4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30–60 мл Welloxon Perfect </a:t>
                      </a:r>
                      <a:r>
                        <a:rPr lang="ru-RU" sz="18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зависимости от требуемой консистенции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914" y="1872129"/>
            <a:ext cx="1012332" cy="215663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6" r="31885" b="28602"/>
          <a:stretch/>
        </p:blipFill>
        <p:spPr>
          <a:xfrm>
            <a:off x="6090620" y="1981629"/>
            <a:ext cx="708499" cy="19376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4" t="2152" r="33179" b="2343"/>
          <a:stretch/>
        </p:blipFill>
        <p:spPr>
          <a:xfrm>
            <a:off x="6785737" y="1981629"/>
            <a:ext cx="683869" cy="193763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1" t="2049" r="33731" b="2776"/>
          <a:stretch/>
        </p:blipFill>
        <p:spPr>
          <a:xfrm>
            <a:off x="7453515" y="1981629"/>
            <a:ext cx="686245" cy="193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24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4040" y="1252656"/>
            <a:ext cx="6933536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1700" b="1" dirty="0">
                <a:solidFill>
                  <a:srgbClr val="3C3C3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УРОВЕНЬ 4 – ОБЕСЦВЕЧИВАНИЕ + ТОН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274" y="929163"/>
            <a:ext cx="8579752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ПРИМЕНЕНИЕ</a:t>
            </a:r>
          </a:p>
        </p:txBody>
      </p:sp>
      <p:pic>
        <p:nvPicPr>
          <p:cNvPr id="27" name="Picture 26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581490"/>
              </p:ext>
            </p:extLst>
          </p:nvPr>
        </p:nvGraphicFramePr>
        <p:xfrm>
          <a:off x="536028" y="2401608"/>
          <a:ext cx="8150772" cy="3570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9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0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НАНЕСЕНИЕ  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&amp;</a:t>
                      </a:r>
                      <a:endParaRPr lang="ru-RU" sz="180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ВРЕМЯ ВЫДЕРЖКИ</a:t>
                      </a:r>
                      <a:endParaRPr lang="ru-RU" sz="18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Рекомендуется для техник окрашивания с отступом от корней волос.</a:t>
                      </a:r>
                    </a:p>
                    <a:p>
                      <a:pPr marL="177800" indent="-177800" algn="l" defTabSz="914400" rtl="0" eaLnBrk="1" latinLnBrk="0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Наносите </a:t>
                      </a: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Blondor Blonde M</a:t>
                      </a:r>
                      <a:r>
                        <a:rPr lang="en-US" sz="1600" b="0" kern="1200" baseline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ec</a:t>
                      </a: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hes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 сухие немытые волосы.</a:t>
                      </a:r>
                    </a:p>
                    <a:p>
                      <a:pPr marL="177800" indent="-177800" algn="l" defTabSz="914400" rtl="0" eaLnBrk="1" latinLnBrk="0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 истечении 15 минут будет достигнут максимально интенсивный результат осветления волос до 5 ступеней (при воздействии тепла).</a:t>
                      </a:r>
                    </a:p>
                    <a:p>
                      <a:pPr marL="177800" indent="-177800" algn="l" defTabSz="914400" rtl="0" eaLnBrk="1" latinLnBrk="0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Без тепла результат будет достигнут через 30–40 минут.</a:t>
                      </a:r>
                    </a:p>
                    <a:p>
                      <a:pPr marL="177800" indent="-177800" algn="l" defTabSz="914400" rtl="0" eaLnBrk="1" latinLnBrk="0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Механизм автоконтроля замедляет процесс блондирования при завершении времени выдержки.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67" y="2654921"/>
            <a:ext cx="1296121" cy="276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24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4040" y="1252656"/>
            <a:ext cx="6933536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1700" b="1" dirty="0">
                <a:solidFill>
                  <a:srgbClr val="3C3C3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УРОВЕНЬ 4 – ОБЕСЦВЕЧИВАНИЕ + ТОН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274" y="929163"/>
            <a:ext cx="8579752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ПРИМЕНЕНИЕ</a:t>
            </a:r>
          </a:p>
        </p:txBody>
      </p:sp>
      <p:pic>
        <p:nvPicPr>
          <p:cNvPr id="27" name="Picture 26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420515"/>
              </p:ext>
            </p:extLst>
          </p:nvPr>
        </p:nvGraphicFramePr>
        <p:xfrm>
          <a:off x="472967" y="2071017"/>
          <a:ext cx="8213833" cy="4145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92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13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784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34108">
                <a:tc gridSpan="8">
                  <a:txBody>
                    <a:bodyPr/>
                    <a:lstStyle/>
                    <a:p>
                      <a:pPr algn="l"/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Blondor  Freelights </a:t>
                      </a:r>
                      <a:r>
                        <a:rPr lang="ru-RU" sz="16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всегда должен применяться как единая система. </a:t>
                      </a:r>
                    </a:p>
                    <a:p>
                      <a:pPr algn="l"/>
                      <a:r>
                        <a:rPr lang="ru-RU" sz="16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Для достижения всех заявленных преимуществ продукта необходимо смешивать белоснежную пудру </a:t>
                      </a: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Freelights (А) </a:t>
                      </a:r>
                      <a:r>
                        <a:rPr lang="ru-RU" sz="16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 окислителем </a:t>
                      </a:r>
                      <a:r>
                        <a:rPr lang="en-US" sz="1600" b="0" kern="1200" baseline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Freelights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(В)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662">
                <a:tc rowSpan="2">
                  <a:txBody>
                    <a:bodyPr/>
                    <a:lstStyle/>
                    <a:p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6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Окислитель</a:t>
                      </a:r>
                    </a:p>
                    <a:p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FREELIGHTS</a:t>
                      </a:r>
                      <a:endParaRPr lang="ru-RU" sz="16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6% </a:t>
                      </a:r>
                    </a:p>
                    <a:p>
                      <a:r>
                        <a:rPr lang="ru-RU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для мягкого осветления*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Окислитель</a:t>
                      </a:r>
                    </a:p>
                    <a:p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FREELIGHTS</a:t>
                      </a:r>
                      <a:endParaRPr lang="ru-RU" sz="16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9% </a:t>
                      </a:r>
                      <a:endParaRPr lang="ru-RU" sz="16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для экстра</a:t>
                      </a:r>
                    </a:p>
                    <a:p>
                      <a:r>
                        <a:rPr lang="ru-RU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осветления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Окислитель</a:t>
                      </a:r>
                    </a:p>
                    <a:p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FREELIGHTS</a:t>
                      </a:r>
                      <a:endParaRPr lang="ru-RU" sz="16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12% </a:t>
                      </a:r>
                      <a:r>
                        <a:rPr lang="ru-RU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для максимального осветления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13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5237">
                <a:tc gridSpan="8">
                  <a:txBody>
                    <a:bodyPr/>
                    <a:lstStyle/>
                    <a:p>
                      <a:pPr algn="l"/>
                      <a:r>
                        <a:rPr lang="ru-RU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зависимости от желаемого уровня обесцвечивания и консистенции смешайте в неметаллической мисочке белую обесцвечивающую пудру</a:t>
                      </a:r>
                      <a:r>
                        <a:rPr lang="en-US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FREELIGHTS (А) </a:t>
                      </a:r>
                      <a:r>
                        <a:rPr lang="ru-RU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вместе с окислителем  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FREELIGHTS (B)</a:t>
                      </a: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/>
                      <a:r>
                        <a:rPr lang="ru-RU" sz="16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Пропорция смешивания 1 : 1 – 1 : 3 (рекомендуемая 1 : 1,5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2" descr="http://media-db.wella.com/servlet/return/BL_FL_DEV_20.jpg?r=3&amp;script=t&amp;c=5&amp;conv=powerpoint_jpg&amp;p=1&amp;order=filename&amp;JServSessionIdroot=p1wxesgc31&amp;fol=0&amp;oid=18311348&amp;f=250&amp;return=iptc&amp;lng=de&amp;lb=0"/>
          <p:cNvPicPr>
            <a:picLocks noChangeAspect="1" noChangeArrowheads="1"/>
          </p:cNvPicPr>
          <p:nvPr/>
        </p:nvPicPr>
        <p:blipFill>
          <a:blip r:embed="rId3" cstate="print"/>
          <a:srcRect l="32658" r="33456" b="31467"/>
          <a:stretch>
            <a:fillRect/>
          </a:stretch>
        </p:blipFill>
        <p:spPr bwMode="auto">
          <a:xfrm>
            <a:off x="2194031" y="2956035"/>
            <a:ext cx="762000" cy="2179709"/>
          </a:xfrm>
          <a:prstGeom prst="rect">
            <a:avLst/>
          </a:prstGeom>
          <a:noFill/>
        </p:spPr>
      </p:pic>
      <p:pic>
        <p:nvPicPr>
          <p:cNvPr id="15" name="Picture 4" descr="http://media-db.wella.com/servlet/return/BL_FL_DEV_30.jpg?r=3&amp;script=t&amp;c=5&amp;conv=powerpoint_jpg&amp;p=1&amp;order=filename&amp;JServSessionIdroot=p1wxesgc31&amp;fol=0&amp;oid=18311349&amp;f=250&amp;return=iptc&amp;lng=de&amp;lb=0"/>
          <p:cNvPicPr>
            <a:picLocks noChangeAspect="1" noChangeArrowheads="1"/>
          </p:cNvPicPr>
          <p:nvPr/>
        </p:nvPicPr>
        <p:blipFill>
          <a:blip r:embed="rId4" cstate="print"/>
          <a:srcRect l="32412" r="33702" b="31250"/>
          <a:stretch>
            <a:fillRect/>
          </a:stretch>
        </p:blipFill>
        <p:spPr bwMode="auto">
          <a:xfrm>
            <a:off x="4254053" y="2970611"/>
            <a:ext cx="743526" cy="2133601"/>
          </a:xfrm>
          <a:prstGeom prst="rect">
            <a:avLst/>
          </a:prstGeom>
          <a:noFill/>
        </p:spPr>
      </p:pic>
      <p:pic>
        <p:nvPicPr>
          <p:cNvPr id="16" name="Picture 6" descr="http://media-db.wella.com/servlet/return/BL_FL_DEV_40.jpg?r=3&amp;script=t&amp;c=5&amp;conv=powerpoint_jpg&amp;p=1&amp;order=filename&amp;JServSessionIdroot=p1wxesgc31&amp;fol=0&amp;oid=18311350&amp;f=250&amp;return=iptc&amp;lng=de&amp;lb=0"/>
          <p:cNvPicPr>
            <a:picLocks noChangeAspect="1" noChangeArrowheads="1"/>
          </p:cNvPicPr>
          <p:nvPr/>
        </p:nvPicPr>
        <p:blipFill>
          <a:blip r:embed="rId5" cstate="print"/>
          <a:srcRect l="32658" r="33456" b="31467"/>
          <a:stretch>
            <a:fillRect/>
          </a:stretch>
        </p:blipFill>
        <p:spPr bwMode="auto">
          <a:xfrm>
            <a:off x="6505903" y="2976825"/>
            <a:ext cx="743709" cy="212738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84936" y="6395540"/>
            <a:ext cx="8054264" cy="27699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*Для техник, в которых присутствует контакт с кожей головы, используйте 6% (20 vol.). Без использования тепла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9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  <p:pic>
        <p:nvPicPr>
          <p:cNvPr id="28" name="Picture 8" descr="http://media-db.wella.com/servlet/return/BL_FL_WLP_400.jpg?r=3&amp;script=t&amp;c=5&amp;conv=powerpoint_jpg&amp;p=3&amp;order=filename&amp;JServSessionIdroot=p1wxesgc31&amp;fol=0&amp;oid=18440969&amp;f=250&amp;return=iptc&amp;lng=de&amp;lb=0"/>
          <p:cNvPicPr>
            <a:picLocks noChangeAspect="1" noChangeArrowheads="1"/>
          </p:cNvPicPr>
          <p:nvPr/>
        </p:nvPicPr>
        <p:blipFill>
          <a:blip r:embed="rId7" cstate="print"/>
          <a:srcRect l="34132" t="1866" r="34929" b="39800"/>
          <a:stretch>
            <a:fillRect/>
          </a:stretch>
        </p:blipFill>
        <p:spPr bwMode="auto">
          <a:xfrm>
            <a:off x="696700" y="3048000"/>
            <a:ext cx="762000" cy="20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0724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4040" y="1252656"/>
            <a:ext cx="6933536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1700" b="1" dirty="0">
                <a:solidFill>
                  <a:srgbClr val="3C3C3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УРОВЕНЬ 4 – ОБЕСЦВЕЧИВАНИЕ + ТОН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274" y="929163"/>
            <a:ext cx="8579752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ПРИМЕНЕНИЕ</a:t>
            </a:r>
          </a:p>
        </p:txBody>
      </p:sp>
      <p:pic>
        <p:nvPicPr>
          <p:cNvPr id="27" name="Picture 26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886811"/>
              </p:ext>
            </p:extLst>
          </p:nvPr>
        </p:nvGraphicFramePr>
        <p:xfrm>
          <a:off x="909141" y="2060031"/>
          <a:ext cx="75438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0156">
                <a:tc rowSpan="3"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НАНЕСЕНИЕ.</a:t>
                      </a:r>
                    </a:p>
                    <a:p>
                      <a:r>
                        <a:rPr lang="ru-RU" sz="16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Нанесите на сухие волосы. Продукт</a:t>
                      </a:r>
                    </a:p>
                    <a:p>
                      <a:r>
                        <a:rPr lang="ru-RU" sz="16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наносится только на поверхность волос.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0312">
                <a:tc vMerge="1">
                  <a:txBody>
                    <a:bodyPr/>
                    <a:lstStyle/>
                    <a:p>
                      <a:endParaRPr lang="ru-RU" sz="1800" b="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ВРЕМЯ ВЫДЕРЖКИ</a:t>
                      </a:r>
                    </a:p>
                    <a:p>
                      <a:r>
                        <a:rPr lang="ru-RU" sz="16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Время выдержки зависит от исходного</a:t>
                      </a:r>
                    </a:p>
                    <a:p>
                      <a:r>
                        <a:rPr lang="ru-RU" sz="16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состояния волос и желаемого уровня</a:t>
                      </a:r>
                    </a:p>
                    <a:p>
                      <a:r>
                        <a:rPr lang="ru-RU" sz="16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осветления. Максимальное время –</a:t>
                      </a:r>
                    </a:p>
                    <a:p>
                      <a:r>
                        <a:rPr lang="ru-RU" sz="16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50 минут. Проверяйте результат каждые</a:t>
                      </a:r>
                    </a:p>
                    <a:p>
                      <a:r>
                        <a:rPr lang="ru-RU" sz="16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5–10 минут в течение всего процесса</a:t>
                      </a:r>
                    </a:p>
                    <a:p>
                      <a:r>
                        <a:rPr lang="ru-RU" sz="16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обесцвечивания.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91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ПОСЛЕДУЮЩИЙ УХОД</a:t>
                      </a:r>
                    </a:p>
                    <a:p>
                      <a:r>
                        <a:rPr lang="ru-RU" sz="16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 истечении времени выдержки</a:t>
                      </a:r>
                    </a:p>
                    <a:p>
                      <a:r>
                        <a:rPr lang="ru-RU" sz="16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промойте волосы теплой водой</a:t>
                      </a:r>
                    </a:p>
                    <a:p>
                      <a:r>
                        <a:rPr lang="ru-RU" sz="16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 использованием шампуня. Нанесите</a:t>
                      </a:r>
                    </a:p>
                    <a:p>
                      <a:r>
                        <a:rPr lang="en-US" sz="1600" b="0" kern="12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Blondor</a:t>
                      </a:r>
                      <a:r>
                        <a:rPr lang="en-US" sz="16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Стабилизатор Цвета &amp; Блеска</a:t>
                      </a:r>
                      <a:r>
                        <a:rPr lang="ru-RU" sz="18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  <p:pic>
        <p:nvPicPr>
          <p:cNvPr id="22" name="Picture 2" descr="http://media-db.wella.com/servlet/return/BL_FL_TECH_GROUP02.jpg?r=3&amp;script=t&amp;c=5&amp;conv=powerpoint_jpg&amp;p=3&amp;order=filename&amp;JServSessionIdroot=p1wxesgc31&amp;fol=0&amp;oid=18311359&amp;f=250&amp;return=iptc&amp;lng=de&amp;lb=0"/>
          <p:cNvPicPr>
            <a:picLocks noChangeAspect="1" noChangeArrowheads="1"/>
          </p:cNvPicPr>
          <p:nvPr/>
        </p:nvPicPr>
        <p:blipFill>
          <a:blip r:embed="rId4" cstate="print"/>
          <a:srcRect l="27416" r="25247" b="29384"/>
          <a:stretch>
            <a:fillRect/>
          </a:stretch>
        </p:blipFill>
        <p:spPr bwMode="auto">
          <a:xfrm>
            <a:off x="919632" y="2136231"/>
            <a:ext cx="2427909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0724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4040" y="1252656"/>
            <a:ext cx="6933536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1700" b="1" dirty="0">
                <a:solidFill>
                  <a:srgbClr val="3C3C3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УРОВЕНЬ 4 – ОБЕСЦВЕЧИВАНИЕ + ТОН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274" y="929163"/>
            <a:ext cx="8579752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ПРИМЕНЕНИЕ</a:t>
            </a:r>
          </a:p>
        </p:txBody>
      </p:sp>
      <p:pic>
        <p:nvPicPr>
          <p:cNvPr id="27" name="Picture 26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96594"/>
              </p:ext>
            </p:extLst>
          </p:nvPr>
        </p:nvGraphicFramePr>
        <p:xfrm>
          <a:off x="441433" y="2286000"/>
          <a:ext cx="8434209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1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73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1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02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58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9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10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38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775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850641"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РЕКОМЕНДАЦИИ ПО  СМЕШИВАНИЮ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Welloxon Perfect 1,9%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Welloxon Perfect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4%</a:t>
                      </a:r>
                      <a:endParaRPr lang="ru-RU" sz="11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Welloxon Perfect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6 %</a:t>
                      </a:r>
                      <a:endParaRPr lang="ru-RU" sz="11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Welloxon Perfect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Welloxon Perfect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86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: 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2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3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3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3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2 ступеней осветления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3 ступеней осветления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ступеней осветления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5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ступеней осветления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6 ступеней осветления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t="5003" r="8736" b="16452"/>
          <a:stretch>
            <a:fillRect/>
          </a:stretch>
        </p:blipFill>
        <p:spPr bwMode="auto">
          <a:xfrm>
            <a:off x="488731" y="4041910"/>
            <a:ext cx="1119352" cy="23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r="31539" b="31749"/>
          <a:stretch/>
        </p:blipFill>
        <p:spPr>
          <a:xfrm>
            <a:off x="1630261" y="2162393"/>
            <a:ext cx="576111" cy="150290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6" t="1866" r="32502" b="2344"/>
          <a:stretch/>
        </p:blipFill>
        <p:spPr>
          <a:xfrm>
            <a:off x="3037882" y="2162393"/>
            <a:ext cx="549798" cy="1522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6" r="31885" b="28602"/>
          <a:stretch/>
        </p:blipFill>
        <p:spPr>
          <a:xfrm>
            <a:off x="4419190" y="2162393"/>
            <a:ext cx="549539" cy="150290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4" t="2152" r="33179" b="2343"/>
          <a:stretch/>
        </p:blipFill>
        <p:spPr>
          <a:xfrm>
            <a:off x="5977934" y="2162393"/>
            <a:ext cx="531317" cy="15053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1" t="2049" r="33731" b="2776"/>
          <a:stretch/>
        </p:blipFill>
        <p:spPr>
          <a:xfrm>
            <a:off x="7417724" y="2162393"/>
            <a:ext cx="532278" cy="150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2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4040" y="1252656"/>
            <a:ext cx="6933536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1700" b="1" dirty="0">
                <a:solidFill>
                  <a:srgbClr val="3C3C3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УРОВЕНЬ 4 – ОБЕСЦВЕЧИВАНИЕ + ТОН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274" y="929163"/>
            <a:ext cx="8579752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ПРИМЕНЕНИЕ</a:t>
            </a:r>
          </a:p>
        </p:txBody>
      </p:sp>
      <p:pic>
        <p:nvPicPr>
          <p:cNvPr id="27" name="Picture 26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542225"/>
              </p:ext>
            </p:extLst>
          </p:nvPr>
        </p:nvGraphicFramePr>
        <p:xfrm>
          <a:off x="1008994" y="2522491"/>
          <a:ext cx="7330967" cy="3825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0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6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4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67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0641"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РЕКОМЕНДАЦИИ ПО  СМЕШИВАНИЮ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Окислитель</a:t>
                      </a:r>
                    </a:p>
                    <a:p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FREELIGHTS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6% 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Окислитель</a:t>
                      </a:r>
                    </a:p>
                    <a:p>
                      <a:pPr marL="0" algn="l" defTabSz="914329" rtl="0" eaLnBrk="1" latinLnBrk="0" hangingPunct="1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FREELIGHTS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329" rtl="0" eaLnBrk="1" latinLnBrk="0" hangingPunct="1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9</a:t>
                      </a: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12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Окислитель</a:t>
                      </a:r>
                    </a:p>
                    <a:p>
                      <a:pPr marL="0" algn="l" defTabSz="914329" rtl="0" eaLnBrk="1" latinLnBrk="0" hangingPunct="1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FREELIGHTS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329" rtl="0" eaLnBrk="1" latinLnBrk="0" hangingPunct="1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12</a:t>
                      </a: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12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: 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32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3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3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ступеней осветления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5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ступеней осветления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6 ступеней осветления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t="5003" r="8736" b="16452"/>
          <a:stretch>
            <a:fillRect/>
          </a:stretch>
        </p:blipFill>
        <p:spPr bwMode="auto">
          <a:xfrm>
            <a:off x="1253568" y="4020215"/>
            <a:ext cx="1119352" cy="23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media-db.wella.com/servlet/return/BL_FL_DEV_20.jpg?r=3&amp;script=t&amp;c=5&amp;conv=powerpoint_jpg&amp;p=1&amp;order=filename&amp;JServSessionIdroot=p1wxesgc31&amp;fol=0&amp;oid=18311348&amp;f=250&amp;return=iptc&amp;lng=de&amp;lb=0"/>
          <p:cNvPicPr>
            <a:picLocks noChangeAspect="1" noChangeArrowheads="1"/>
          </p:cNvPicPr>
          <p:nvPr/>
        </p:nvPicPr>
        <p:blipFill>
          <a:blip r:embed="rId4" cstate="print"/>
          <a:srcRect l="32658" r="33456" b="31467"/>
          <a:stretch>
            <a:fillRect/>
          </a:stretch>
        </p:blipFill>
        <p:spPr bwMode="auto">
          <a:xfrm>
            <a:off x="2753762" y="2338428"/>
            <a:ext cx="531339" cy="1519898"/>
          </a:xfrm>
          <a:prstGeom prst="rect">
            <a:avLst/>
          </a:prstGeom>
          <a:noFill/>
        </p:spPr>
      </p:pic>
      <p:pic>
        <p:nvPicPr>
          <p:cNvPr id="25" name="Picture 4" descr="http://media-db.wella.com/servlet/return/BL_FL_DEV_30.jpg?r=3&amp;script=t&amp;c=5&amp;conv=powerpoint_jpg&amp;p=1&amp;order=filename&amp;JServSessionIdroot=p1wxesgc31&amp;fol=0&amp;oid=18311349&amp;f=250&amp;return=iptc&amp;lng=de&amp;lb=0"/>
          <p:cNvPicPr>
            <a:picLocks noChangeAspect="1" noChangeArrowheads="1"/>
          </p:cNvPicPr>
          <p:nvPr/>
        </p:nvPicPr>
        <p:blipFill>
          <a:blip r:embed="rId5" cstate="print"/>
          <a:srcRect l="32412" r="33702" b="31250"/>
          <a:stretch>
            <a:fillRect/>
          </a:stretch>
        </p:blipFill>
        <p:spPr bwMode="auto">
          <a:xfrm>
            <a:off x="4732785" y="2388739"/>
            <a:ext cx="518457" cy="1487747"/>
          </a:xfrm>
          <a:prstGeom prst="rect">
            <a:avLst/>
          </a:prstGeom>
          <a:noFill/>
        </p:spPr>
      </p:pic>
      <p:pic>
        <p:nvPicPr>
          <p:cNvPr id="26" name="Picture 6" descr="http://media-db.wella.com/servlet/return/BL_FL_DEV_40.jpg?r=3&amp;script=t&amp;c=5&amp;conv=powerpoint_jpg&amp;p=1&amp;order=filename&amp;JServSessionIdroot=p1wxesgc31&amp;fol=0&amp;oid=18311350&amp;f=250&amp;return=iptc&amp;lng=de&amp;lb=0"/>
          <p:cNvPicPr>
            <a:picLocks noChangeAspect="1" noChangeArrowheads="1"/>
          </p:cNvPicPr>
          <p:nvPr/>
        </p:nvPicPr>
        <p:blipFill>
          <a:blip r:embed="rId6" cstate="print"/>
          <a:srcRect l="32658" r="33456" b="31467"/>
          <a:stretch>
            <a:fillRect/>
          </a:stretch>
        </p:blipFill>
        <p:spPr bwMode="auto">
          <a:xfrm>
            <a:off x="6562404" y="2386707"/>
            <a:ext cx="518584" cy="1483414"/>
          </a:xfrm>
          <a:prstGeom prst="rect">
            <a:avLst/>
          </a:prstGeom>
          <a:noFill/>
        </p:spPr>
      </p:pic>
      <p:pic>
        <p:nvPicPr>
          <p:cNvPr id="15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</p:spTree>
    <p:extLst>
      <p:ext uri="{BB962C8B-B14F-4D97-AF65-F5344CB8AC3E}">
        <p14:creationId xmlns:p14="http://schemas.microsoft.com/office/powerpoint/2010/main" val="1800724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4040" y="1252656"/>
            <a:ext cx="6933536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1700" b="1" dirty="0">
                <a:solidFill>
                  <a:srgbClr val="3C3C3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УРОВЕНЬ 4 – ОБЕСЦВЕЧИВАНИЕ + ТОН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274" y="929163"/>
            <a:ext cx="8579752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ПРИМЕНЕНИЕ</a:t>
            </a:r>
          </a:p>
        </p:txBody>
      </p:sp>
      <p:pic>
        <p:nvPicPr>
          <p:cNvPr id="27" name="Picture 26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058154"/>
              </p:ext>
            </p:extLst>
          </p:nvPr>
        </p:nvGraphicFramePr>
        <p:xfrm>
          <a:off x="630625" y="2230826"/>
          <a:ext cx="7830206" cy="4130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5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7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НАНЕСЕНИЕ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ru-RU" sz="16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Magma работает по аналогии с блондированием</a:t>
                      </a:r>
                    </a:p>
                    <a:p>
                      <a:pPr marL="177800" indent="-177800" algn="l" defTabSz="914400" rtl="0" eaLnBrk="1" latinLnBrk="0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ru-RU" sz="16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Magma разработана только для техник мелирования и не должна вступать в контакт с кожей головы.</a:t>
                      </a:r>
                    </a:p>
                    <a:p>
                      <a:pPr marL="177800" indent="-177800" algn="l" defTabSz="914400" rtl="0" eaLnBrk="1" latinLnBrk="0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ru-RU" sz="16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Наносите Magma на сухие волосы</a:t>
                      </a: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ru-RU" sz="1600" b="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ВРЕМЯ ВЫДЕРЖКИ</a:t>
                      </a:r>
                      <a:endParaRPr lang="ru-RU" sz="1800" b="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Оттенки </a:t>
                      </a:r>
                      <a:r>
                        <a:rPr lang="en-US" sz="1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Blonde</a:t>
                      </a:r>
                    </a:p>
                    <a:p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 тепло </a:t>
                      </a:r>
                      <a:r>
                        <a:rPr lang="ru-RU" sz="3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15–30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минут </a:t>
                      </a:r>
                    </a:p>
                    <a:p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тепло </a:t>
                      </a:r>
                      <a:r>
                        <a:rPr lang="ru-RU" sz="3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20–40 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минут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endParaRPr lang="ru-RU" sz="16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Красные оттенки</a:t>
                      </a:r>
                    </a:p>
                    <a:p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 тепло </a:t>
                      </a:r>
                      <a:r>
                        <a:rPr lang="ru-RU" sz="3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30–45 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минут</a:t>
                      </a:r>
                    </a:p>
                    <a:p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тепло </a:t>
                      </a:r>
                      <a:r>
                        <a:rPr lang="ru-RU" sz="36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40–60 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минут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t="5003" r="8736" b="16452"/>
          <a:stretch>
            <a:fillRect/>
          </a:stretch>
        </p:blipFill>
        <p:spPr bwMode="auto">
          <a:xfrm>
            <a:off x="2680138" y="2244034"/>
            <a:ext cx="1237813" cy="258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</p:spTree>
    <p:extLst>
      <p:ext uri="{BB962C8B-B14F-4D97-AF65-F5344CB8AC3E}">
        <p14:creationId xmlns:p14="http://schemas.microsoft.com/office/powerpoint/2010/main" val="180072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 t="4167" b="5208"/>
          <a:stretch>
            <a:fillRect/>
          </a:stretch>
        </p:blipFill>
        <p:spPr bwMode="auto">
          <a:xfrm>
            <a:off x="152401" y="184486"/>
            <a:ext cx="8839200" cy="600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wella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8607" y="285816"/>
            <a:ext cx="622102" cy="39373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10570" y="728728"/>
            <a:ext cx="8665193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ИНТЕРАКТИВ</a:t>
            </a:r>
            <a:endParaRPr lang="en-GB" sz="5100" b="1" dirty="0">
              <a:solidFill>
                <a:srgbClr val="3C3C3B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3396" y="1003344"/>
            <a:ext cx="5603025" cy="682232"/>
          </a:xfrm>
          <a:prstGeom prst="rect">
            <a:avLst/>
          </a:prstGeom>
        </p:spPr>
        <p:txBody>
          <a:bodyPr wrap="square" lIns="91433" tIns="45717" rIns="91433" bIns="45717" anchor="ctr">
            <a:spAutoFit/>
          </a:bodyPr>
          <a:lstStyle/>
          <a:p>
            <a:pPr>
              <a:lnSpc>
                <a:spcPts val="4600"/>
              </a:lnSpc>
            </a:pPr>
            <a:r>
              <a:rPr lang="ru-RU" b="1" dirty="0">
                <a:solidFill>
                  <a:srgbClr val="3C3C3B"/>
                </a:solidFill>
                <a:latin typeface="Arial Narrow" panose="020B0606020202030204" pitchFamily="34" charset="0"/>
              </a:rPr>
              <a:t>ПРОПОРЦИИ СМЕШИВАНИЯ</a:t>
            </a:r>
            <a:endParaRPr lang="en-GB" b="1" dirty="0">
              <a:solidFill>
                <a:srgbClr val="3C3C3B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249772"/>
              </p:ext>
            </p:extLst>
          </p:nvPr>
        </p:nvGraphicFramePr>
        <p:xfrm>
          <a:off x="1371600" y="4752790"/>
          <a:ext cx="6400800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1:1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1:1,5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1:2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Round Single Corner Rectangle 37"/>
          <p:cNvSpPr/>
          <p:nvPr/>
        </p:nvSpPr>
        <p:spPr>
          <a:xfrm flipH="1">
            <a:off x="1371601" y="2073181"/>
            <a:ext cx="3048000" cy="2590800"/>
          </a:xfrm>
          <a:prstGeom prst="round1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9" name="Round Single Corner Rectangle 38"/>
          <p:cNvSpPr/>
          <p:nvPr/>
        </p:nvSpPr>
        <p:spPr>
          <a:xfrm flipV="1">
            <a:off x="4724400" y="2073181"/>
            <a:ext cx="2971800" cy="2590800"/>
          </a:xfrm>
          <a:prstGeom prst="round1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38800" y="2987580"/>
            <a:ext cx="1828800" cy="64632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Welloxon Perfect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6%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62201" y="3063781"/>
            <a:ext cx="1916857" cy="369326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an Offc Pro Narrow" panose="020B0506020101020102" pitchFamily="34" charset="0"/>
              </a:rPr>
              <a:t>Koleston Perfect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371600" y="5480950"/>
            <a:ext cx="6400800" cy="1219200"/>
            <a:chOff x="1371600" y="5257800"/>
            <a:chExt cx="6400800" cy="1219200"/>
          </a:xfrm>
        </p:grpSpPr>
        <p:grpSp>
          <p:nvGrpSpPr>
            <p:cNvPr id="45" name="Group 23"/>
            <p:cNvGrpSpPr/>
            <p:nvPr/>
          </p:nvGrpSpPr>
          <p:grpSpPr>
            <a:xfrm>
              <a:off x="1371600" y="5257800"/>
              <a:ext cx="2133600" cy="1219200"/>
              <a:chOff x="1371600" y="5257800"/>
              <a:chExt cx="2133600" cy="121920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1371600" y="5257800"/>
                <a:ext cx="2133600" cy="121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65" name="Picture 2" descr="http://www.pokolenie-che.org/sites/default/files/styles/large/public/galochka_krestik_0.jpg?itok=oYGhEn0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50000" b="36283"/>
              <a:stretch>
                <a:fillRect/>
              </a:stretch>
            </p:blipFill>
            <p:spPr bwMode="auto">
              <a:xfrm>
                <a:off x="2133600" y="5562600"/>
                <a:ext cx="68580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6" name="Group 24"/>
            <p:cNvGrpSpPr/>
            <p:nvPr/>
          </p:nvGrpSpPr>
          <p:grpSpPr>
            <a:xfrm>
              <a:off x="3505200" y="5257800"/>
              <a:ext cx="2133600" cy="1219200"/>
              <a:chOff x="3505200" y="5257800"/>
              <a:chExt cx="2133600" cy="12192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3505200" y="5257800"/>
                <a:ext cx="2133600" cy="121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51" name="Picture 2" descr="http://www.pokolenie-che.org/sites/default/files/styles/large/public/galochka_krestik_0.jpg?itok=oYGhEn0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5556" b="36283"/>
              <a:stretch>
                <a:fillRect/>
              </a:stretch>
            </p:blipFill>
            <p:spPr bwMode="auto">
              <a:xfrm>
                <a:off x="4267200" y="5562600"/>
                <a:ext cx="60960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7" name="Group 25"/>
            <p:cNvGrpSpPr/>
            <p:nvPr/>
          </p:nvGrpSpPr>
          <p:grpSpPr>
            <a:xfrm>
              <a:off x="5638800" y="5257800"/>
              <a:ext cx="2133600" cy="1219200"/>
              <a:chOff x="5638800" y="5257800"/>
              <a:chExt cx="2133600" cy="1219200"/>
            </a:xfrm>
          </p:grpSpPr>
          <p:sp>
            <p:nvSpPr>
              <p:cNvPr id="48" name="Rectangle 9"/>
              <p:cNvSpPr/>
              <p:nvPr/>
            </p:nvSpPr>
            <p:spPr>
              <a:xfrm>
                <a:off x="5638800" y="5257800"/>
                <a:ext cx="2133600" cy="121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49" name="Picture 2" descr="http://www.pokolenie-che.org/sites/default/files/styles/large/public/galochka_krestik_0.jpg?itok=oYGhEn0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5556" b="36283"/>
              <a:stretch>
                <a:fillRect/>
              </a:stretch>
            </p:blipFill>
            <p:spPr bwMode="auto">
              <a:xfrm>
                <a:off x="6400800" y="5562600"/>
                <a:ext cx="60960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7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6" r="31885" b="28602"/>
          <a:stretch/>
        </p:blipFill>
        <p:spPr>
          <a:xfrm>
            <a:off x="4786836" y="2111471"/>
            <a:ext cx="927912" cy="253769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5" t="13562" r="24700" b="18585"/>
          <a:stretch/>
        </p:blipFill>
        <p:spPr>
          <a:xfrm>
            <a:off x="1548087" y="2154825"/>
            <a:ext cx="826062" cy="2460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10570" y="728728"/>
            <a:ext cx="8665193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ИНТЕРАКТИВ</a:t>
            </a:r>
            <a:endParaRPr lang="en-GB" sz="5100" b="1" dirty="0">
              <a:solidFill>
                <a:srgbClr val="3C3C3B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3396" y="1003344"/>
            <a:ext cx="5603025" cy="682232"/>
          </a:xfrm>
          <a:prstGeom prst="rect">
            <a:avLst/>
          </a:prstGeom>
        </p:spPr>
        <p:txBody>
          <a:bodyPr wrap="square" lIns="91433" tIns="45717" rIns="91433" bIns="45717" anchor="ctr">
            <a:spAutoFit/>
          </a:bodyPr>
          <a:lstStyle/>
          <a:p>
            <a:pPr>
              <a:lnSpc>
                <a:spcPts val="4600"/>
              </a:lnSpc>
            </a:pPr>
            <a:r>
              <a:rPr lang="ru-RU" b="1" dirty="0">
                <a:solidFill>
                  <a:srgbClr val="3C3C3B"/>
                </a:solidFill>
                <a:latin typeface="Arial Narrow" panose="020B0606020202030204" pitchFamily="34" charset="0"/>
              </a:rPr>
              <a:t>ПРОПОРЦИИ СМЕШИВАНИЯ</a:t>
            </a:r>
            <a:endParaRPr lang="en-GB" b="1" dirty="0">
              <a:solidFill>
                <a:srgbClr val="3C3C3B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843185"/>
              </p:ext>
            </p:extLst>
          </p:nvPr>
        </p:nvGraphicFramePr>
        <p:xfrm>
          <a:off x="1371600" y="4642429"/>
          <a:ext cx="6400800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1:1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1:1,5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1:2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8" name="Round Single Corner Rectangle 57"/>
          <p:cNvSpPr/>
          <p:nvPr/>
        </p:nvSpPr>
        <p:spPr>
          <a:xfrm flipH="1">
            <a:off x="1371601" y="2073181"/>
            <a:ext cx="3048000" cy="2590800"/>
          </a:xfrm>
          <a:prstGeom prst="round1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9" name="Round Single Corner Rectangle 58"/>
          <p:cNvSpPr/>
          <p:nvPr/>
        </p:nvSpPr>
        <p:spPr>
          <a:xfrm flipV="1">
            <a:off x="4724400" y="2073181"/>
            <a:ext cx="2971800" cy="2590800"/>
          </a:xfrm>
          <a:prstGeom prst="round1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638800" y="2848317"/>
            <a:ext cx="1828800" cy="64632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Welloxon Perfect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4%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62201" y="3000716"/>
            <a:ext cx="1816060" cy="369326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ILLUMINA COLOR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3" name="Group 26"/>
          <p:cNvGrpSpPr/>
          <p:nvPr/>
        </p:nvGrpSpPr>
        <p:grpSpPr>
          <a:xfrm>
            <a:off x="1371600" y="5314072"/>
            <a:ext cx="6400800" cy="1219200"/>
            <a:chOff x="1371600" y="5257800"/>
            <a:chExt cx="6400800" cy="1219200"/>
          </a:xfrm>
        </p:grpSpPr>
        <p:grpSp>
          <p:nvGrpSpPr>
            <p:cNvPr id="64" name="Group 23"/>
            <p:cNvGrpSpPr/>
            <p:nvPr/>
          </p:nvGrpSpPr>
          <p:grpSpPr>
            <a:xfrm>
              <a:off x="1371600" y="5257800"/>
              <a:ext cx="2133600" cy="1219200"/>
              <a:chOff x="1371600" y="5257800"/>
              <a:chExt cx="2133600" cy="1219200"/>
            </a:xfrm>
          </p:grpSpPr>
          <p:sp>
            <p:nvSpPr>
              <p:cNvPr id="72" name="Rectangle 7"/>
              <p:cNvSpPr/>
              <p:nvPr/>
            </p:nvSpPr>
            <p:spPr>
              <a:xfrm>
                <a:off x="1371600" y="5257800"/>
                <a:ext cx="2133600" cy="121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73" name="Picture 2" descr="http://www.pokolenie-che.org/sites/default/files/styles/large/public/galochka_krestik_0.jpg?itok=oYGhEn0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50000" b="36283"/>
              <a:stretch>
                <a:fillRect/>
              </a:stretch>
            </p:blipFill>
            <p:spPr bwMode="auto">
              <a:xfrm>
                <a:off x="2133600" y="5562600"/>
                <a:ext cx="68580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6" name="Group 24"/>
            <p:cNvGrpSpPr/>
            <p:nvPr/>
          </p:nvGrpSpPr>
          <p:grpSpPr>
            <a:xfrm>
              <a:off x="3505200" y="5257800"/>
              <a:ext cx="2133600" cy="1219200"/>
              <a:chOff x="3505200" y="5257800"/>
              <a:chExt cx="2133600" cy="1219200"/>
            </a:xfrm>
          </p:grpSpPr>
          <p:sp>
            <p:nvSpPr>
              <p:cNvPr id="70" name="Rectangle 8"/>
              <p:cNvSpPr/>
              <p:nvPr/>
            </p:nvSpPr>
            <p:spPr>
              <a:xfrm>
                <a:off x="3505200" y="5257800"/>
                <a:ext cx="2133600" cy="121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71" name="Picture 2" descr="http://www.pokolenie-che.org/sites/default/files/styles/large/public/galochka_krestik_0.jpg?itok=oYGhEn0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5556" b="36283"/>
              <a:stretch>
                <a:fillRect/>
              </a:stretch>
            </p:blipFill>
            <p:spPr bwMode="auto">
              <a:xfrm>
                <a:off x="4267200" y="5562600"/>
                <a:ext cx="60960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" name="Group 25"/>
            <p:cNvGrpSpPr/>
            <p:nvPr/>
          </p:nvGrpSpPr>
          <p:grpSpPr>
            <a:xfrm>
              <a:off x="5638800" y="5257800"/>
              <a:ext cx="2133600" cy="1219200"/>
              <a:chOff x="5638800" y="5257800"/>
              <a:chExt cx="2133600" cy="1219200"/>
            </a:xfrm>
          </p:grpSpPr>
          <p:sp>
            <p:nvSpPr>
              <p:cNvPr id="68" name="Rectangle 9"/>
              <p:cNvSpPr/>
              <p:nvPr/>
            </p:nvSpPr>
            <p:spPr>
              <a:xfrm>
                <a:off x="5638800" y="5257800"/>
                <a:ext cx="2133600" cy="121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69" name="Picture 2" descr="http://www.pokolenie-che.org/sites/default/files/styles/large/public/galochka_krestik_0.jpg?itok=oYGhEn0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5556" b="36283"/>
              <a:stretch>
                <a:fillRect/>
              </a:stretch>
            </p:blipFill>
            <p:spPr bwMode="auto">
              <a:xfrm>
                <a:off x="6400800" y="5562600"/>
                <a:ext cx="60960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74" name="Picture 2" descr="http://media-db.wella.com/servlet/return/IC_Pack_EMO_02.jpg?r=3&amp;script=t&amp;c=5&amp;conv=powerpoint_jpg&amp;p=1&amp;order=filename&amp;JServSessionIdroot=ytdzl0a9r1&amp;fol=0&amp;oid=17399550&amp;f=250&amp;return=iptc&amp;lng=en&amp;lb=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5764" t="15408" r="20486" b="13759"/>
          <a:stretch>
            <a:fillRect/>
          </a:stretch>
        </p:blipFill>
        <p:spPr bwMode="auto">
          <a:xfrm>
            <a:off x="1679761" y="2225580"/>
            <a:ext cx="682439" cy="2209800"/>
          </a:xfrm>
          <a:prstGeom prst="rect">
            <a:avLst/>
          </a:prstGeom>
          <a:noFill/>
        </p:spPr>
      </p:pic>
      <p:pic>
        <p:nvPicPr>
          <p:cNvPr id="27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6" t="1866" r="32502" b="2344"/>
          <a:stretch/>
        </p:blipFill>
        <p:spPr>
          <a:xfrm>
            <a:off x="4813494" y="2146929"/>
            <a:ext cx="882604" cy="2443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10570" y="728728"/>
            <a:ext cx="8665193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ИНТЕРАКТИВ</a:t>
            </a:r>
            <a:endParaRPr lang="en-GB" sz="5100" b="1" dirty="0">
              <a:solidFill>
                <a:srgbClr val="3C3C3B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3396" y="1003344"/>
            <a:ext cx="5603025" cy="682232"/>
          </a:xfrm>
          <a:prstGeom prst="rect">
            <a:avLst/>
          </a:prstGeom>
        </p:spPr>
        <p:txBody>
          <a:bodyPr wrap="square" lIns="91433" tIns="45717" rIns="91433" bIns="45717" anchor="ctr">
            <a:spAutoFit/>
          </a:bodyPr>
          <a:lstStyle/>
          <a:p>
            <a:pPr>
              <a:lnSpc>
                <a:spcPts val="4600"/>
              </a:lnSpc>
            </a:pPr>
            <a:r>
              <a:rPr lang="ru-RU" b="1" dirty="0">
                <a:solidFill>
                  <a:srgbClr val="3C3C3B"/>
                </a:solidFill>
                <a:latin typeface="Arial Narrow" panose="020B0606020202030204" pitchFamily="34" charset="0"/>
              </a:rPr>
              <a:t>ПРОПОРЦИИ СМЕШИВАНИЯ</a:t>
            </a:r>
            <a:endParaRPr lang="en-GB" b="1" dirty="0">
              <a:solidFill>
                <a:srgbClr val="3C3C3B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804043"/>
              </p:ext>
            </p:extLst>
          </p:nvPr>
        </p:nvGraphicFramePr>
        <p:xfrm>
          <a:off x="1371600" y="4626663"/>
          <a:ext cx="6400800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1:1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1:1,5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1:2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Round Single Corner Rectangle 27"/>
          <p:cNvSpPr/>
          <p:nvPr/>
        </p:nvSpPr>
        <p:spPr>
          <a:xfrm flipH="1">
            <a:off x="1371601" y="2057415"/>
            <a:ext cx="3048000" cy="2590800"/>
          </a:xfrm>
          <a:prstGeom prst="round1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9" name="Round Single Corner Rectangle 28"/>
          <p:cNvSpPr/>
          <p:nvPr/>
        </p:nvSpPr>
        <p:spPr>
          <a:xfrm flipV="1">
            <a:off x="4724400" y="2057415"/>
            <a:ext cx="2971800" cy="2590800"/>
          </a:xfrm>
          <a:prstGeom prst="round1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62200" y="3048015"/>
            <a:ext cx="1284889" cy="369326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Color Touch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1" name="Picture 4" descr="http://media-db.wella.com/servlet/return/KP_C_P_CT_PN_REF.jpg?r=3&amp;script=t&amp;c=5&amp;conv=powerpoint_jpg&amp;p=8&amp;order=filename&amp;JServSessionIdroot=ytdzl0a9r1&amp;fol=0&amp;oid=17079282&amp;f=250&amp;return=iptc&amp;lng=en&amp;lb=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 l="26180" t="14366" r="26332" b="47092"/>
          <a:stretch>
            <a:fillRect/>
          </a:stretch>
        </p:blipFill>
        <p:spPr bwMode="auto">
          <a:xfrm>
            <a:off x="1524000" y="2176391"/>
            <a:ext cx="838200" cy="2385647"/>
          </a:xfrm>
          <a:prstGeom prst="rect">
            <a:avLst/>
          </a:prstGeom>
          <a:noFill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43"/>
          <a:stretch>
            <a:fillRect/>
          </a:stretch>
        </p:blipFill>
        <p:spPr bwMode="auto">
          <a:xfrm>
            <a:off x="4778639" y="2133614"/>
            <a:ext cx="1012561" cy="243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5638800" y="2895614"/>
            <a:ext cx="1828800" cy="923330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Эмульсия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Color Touch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1,9%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71600" y="5300004"/>
            <a:ext cx="6400800" cy="1219200"/>
            <a:chOff x="1371600" y="5257800"/>
            <a:chExt cx="6400800" cy="1219200"/>
          </a:xfrm>
        </p:grpSpPr>
        <p:sp>
          <p:nvSpPr>
            <p:cNvPr id="44" name="Rectangle 43"/>
            <p:cNvSpPr/>
            <p:nvPr/>
          </p:nvSpPr>
          <p:spPr>
            <a:xfrm>
              <a:off x="5638800" y="5257800"/>
              <a:ext cx="21336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45" name="Group 24"/>
            <p:cNvGrpSpPr/>
            <p:nvPr/>
          </p:nvGrpSpPr>
          <p:grpSpPr>
            <a:xfrm>
              <a:off x="3505200" y="5257800"/>
              <a:ext cx="2133600" cy="1219200"/>
              <a:chOff x="3505200" y="5257800"/>
              <a:chExt cx="21336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3505200" y="5257800"/>
                <a:ext cx="2133600" cy="121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55" name="Picture 2" descr="http://www.pokolenie-che.org/sites/default/files/styles/large/public/galochka_krestik_0.jpg?itok=oYGhEn0T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5556" b="36283"/>
              <a:stretch>
                <a:fillRect/>
              </a:stretch>
            </p:blipFill>
            <p:spPr bwMode="auto">
              <a:xfrm>
                <a:off x="4267200" y="5562600"/>
                <a:ext cx="60960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6" name="Group 25"/>
            <p:cNvGrpSpPr/>
            <p:nvPr/>
          </p:nvGrpSpPr>
          <p:grpSpPr>
            <a:xfrm>
              <a:off x="1371600" y="5257800"/>
              <a:ext cx="2133600" cy="1219200"/>
              <a:chOff x="5638800" y="5257800"/>
              <a:chExt cx="2133600" cy="12192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638800" y="5257800"/>
                <a:ext cx="2133600" cy="121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53" name="Picture 2" descr="http://www.pokolenie-che.org/sites/default/files/styles/large/public/galochka_krestik_0.jpg?itok=oYGhEn0T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5556" b="36283"/>
              <a:stretch>
                <a:fillRect/>
              </a:stretch>
            </p:blipFill>
            <p:spPr bwMode="auto">
              <a:xfrm>
                <a:off x="6400800" y="5562600"/>
                <a:ext cx="60960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7" name="Picture 2" descr="http://www.pokolenie-che.org/sites/default/files/styles/large/public/galochka_krestik_0.jpg?itok=oYGhEn0T"/>
            <p:cNvPicPr>
              <a:picLocks noChangeAspect="1" noChangeArrowheads="1"/>
            </p:cNvPicPr>
            <p:nvPr/>
          </p:nvPicPr>
          <p:blipFill>
            <a:blip r:embed="rId5" cstate="print"/>
            <a:srcRect r="50000" b="36283"/>
            <a:stretch>
              <a:fillRect/>
            </a:stretch>
          </p:blipFill>
          <p:spPr bwMode="auto">
            <a:xfrm>
              <a:off x="6400800" y="5562600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10570" y="728728"/>
            <a:ext cx="8665193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ИНТЕРАКТИВ</a:t>
            </a:r>
            <a:endParaRPr lang="en-GB" sz="5100" b="1" dirty="0">
              <a:solidFill>
                <a:srgbClr val="3C3C3B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3396" y="1003344"/>
            <a:ext cx="5603025" cy="682232"/>
          </a:xfrm>
          <a:prstGeom prst="rect">
            <a:avLst/>
          </a:prstGeom>
        </p:spPr>
        <p:txBody>
          <a:bodyPr wrap="square" lIns="91433" tIns="45717" rIns="91433" bIns="45717" anchor="ctr">
            <a:spAutoFit/>
          </a:bodyPr>
          <a:lstStyle/>
          <a:p>
            <a:pPr>
              <a:lnSpc>
                <a:spcPts val="4600"/>
              </a:lnSpc>
            </a:pPr>
            <a:r>
              <a:rPr lang="ru-RU" b="1" dirty="0">
                <a:solidFill>
                  <a:srgbClr val="3C3C3B"/>
                </a:solidFill>
                <a:latin typeface="Arial Narrow" panose="020B0606020202030204" pitchFamily="34" charset="0"/>
              </a:rPr>
              <a:t>ПРОПОРЦИИ СМЕШИВАНИЯ</a:t>
            </a:r>
            <a:endParaRPr lang="en-GB" b="1" dirty="0">
              <a:solidFill>
                <a:srgbClr val="3C3C3B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708401"/>
              </p:ext>
            </p:extLst>
          </p:nvPr>
        </p:nvGraphicFramePr>
        <p:xfrm>
          <a:off x="1371600" y="4563602"/>
          <a:ext cx="6400800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1:1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1:1,5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1:2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Round Single Corner Rectangle 35"/>
          <p:cNvSpPr/>
          <p:nvPr/>
        </p:nvSpPr>
        <p:spPr>
          <a:xfrm flipH="1">
            <a:off x="1371601" y="1962819"/>
            <a:ext cx="3048000" cy="2590800"/>
          </a:xfrm>
          <a:prstGeom prst="round1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7" name="Round Single Corner Rectangle 36"/>
          <p:cNvSpPr/>
          <p:nvPr/>
        </p:nvSpPr>
        <p:spPr>
          <a:xfrm flipV="1">
            <a:off x="4724400" y="1962819"/>
            <a:ext cx="2971800" cy="2590800"/>
          </a:xfrm>
          <a:prstGeom prst="round1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м</a:t>
            </a:r>
          </a:p>
        </p:txBody>
      </p:sp>
      <p:grpSp>
        <p:nvGrpSpPr>
          <p:cNvPr id="38" name="Group 26"/>
          <p:cNvGrpSpPr/>
          <p:nvPr/>
        </p:nvGrpSpPr>
        <p:grpSpPr>
          <a:xfrm>
            <a:off x="1371600" y="5257800"/>
            <a:ext cx="6400800" cy="1219200"/>
            <a:chOff x="1371600" y="5257800"/>
            <a:chExt cx="6400800" cy="1219200"/>
          </a:xfrm>
        </p:grpSpPr>
        <p:grpSp>
          <p:nvGrpSpPr>
            <p:cNvPr id="39" name="Group 23"/>
            <p:cNvGrpSpPr/>
            <p:nvPr/>
          </p:nvGrpSpPr>
          <p:grpSpPr>
            <a:xfrm>
              <a:off x="1371600" y="5257800"/>
              <a:ext cx="2133600" cy="1219200"/>
              <a:chOff x="1371600" y="5257800"/>
              <a:chExt cx="2133600" cy="1219200"/>
            </a:xfrm>
          </p:grpSpPr>
          <p:sp>
            <p:nvSpPr>
              <p:cNvPr id="48" name="Rectangle 7"/>
              <p:cNvSpPr/>
              <p:nvPr/>
            </p:nvSpPr>
            <p:spPr>
              <a:xfrm>
                <a:off x="1371600" y="5257800"/>
                <a:ext cx="2133600" cy="121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49" name="Picture 2" descr="http://www.pokolenie-che.org/sites/default/files/styles/large/public/galochka_krestik_0.jpg?itok=oYGhEn0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50000" b="36283"/>
              <a:stretch>
                <a:fillRect/>
              </a:stretch>
            </p:blipFill>
            <p:spPr bwMode="auto">
              <a:xfrm>
                <a:off x="2133600" y="5562600"/>
                <a:ext cx="68580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" name="Group 24"/>
            <p:cNvGrpSpPr/>
            <p:nvPr/>
          </p:nvGrpSpPr>
          <p:grpSpPr>
            <a:xfrm>
              <a:off x="3505200" y="5257800"/>
              <a:ext cx="2133600" cy="1219200"/>
              <a:chOff x="3505200" y="5257800"/>
              <a:chExt cx="2133600" cy="1219200"/>
            </a:xfrm>
          </p:grpSpPr>
          <p:sp>
            <p:nvSpPr>
              <p:cNvPr id="45" name="Rectangle 8"/>
              <p:cNvSpPr/>
              <p:nvPr/>
            </p:nvSpPr>
            <p:spPr>
              <a:xfrm>
                <a:off x="3505200" y="5257800"/>
                <a:ext cx="2133600" cy="121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46" name="Picture 2" descr="http://www.pokolenie-che.org/sites/default/files/styles/large/public/galochka_krestik_0.jpg?itok=oYGhEn0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5556" b="36283"/>
              <a:stretch>
                <a:fillRect/>
              </a:stretch>
            </p:blipFill>
            <p:spPr bwMode="auto">
              <a:xfrm>
                <a:off x="4267200" y="5562600"/>
                <a:ext cx="60960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" name="Group 25"/>
            <p:cNvGrpSpPr/>
            <p:nvPr/>
          </p:nvGrpSpPr>
          <p:grpSpPr>
            <a:xfrm>
              <a:off x="5638800" y="5257800"/>
              <a:ext cx="2133600" cy="1219200"/>
              <a:chOff x="5638800" y="5257800"/>
              <a:chExt cx="2133600" cy="12192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638800" y="5257800"/>
                <a:ext cx="2133600" cy="121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43" name="Picture 2" descr="http://www.pokolenie-che.org/sites/default/files/styles/large/public/galochka_krestik_0.jpg?itok=oYGhEn0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5556" b="36283"/>
              <a:stretch>
                <a:fillRect/>
              </a:stretch>
            </p:blipFill>
            <p:spPr bwMode="auto">
              <a:xfrm>
                <a:off x="6400800" y="5562600"/>
                <a:ext cx="60960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43"/>
          <a:stretch>
            <a:fillRect/>
          </a:stretch>
        </p:blipFill>
        <p:spPr bwMode="auto">
          <a:xfrm>
            <a:off x="4778639" y="2039019"/>
            <a:ext cx="1012561" cy="243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5638800" y="2801018"/>
            <a:ext cx="1828800" cy="923330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Эмульсия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Color Touch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1,9%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6" name="Picture 2" descr="http://media-db.wella.com/servlet/return/CT_SS2_Pack_01.jpg?r=3&amp;script=t&amp;c=5&amp;conv=powerpoint_jpg&amp;p=1&amp;order=filename&amp;JServSessionIdroot=n1idpk1mx1&amp;fol=0&amp;oid=18519609&amp;f=250&amp;return=iptc&amp;lng=en&amp;lb=0"/>
          <p:cNvPicPr>
            <a:picLocks noChangeAspect="1" noChangeArrowheads="1"/>
          </p:cNvPicPr>
          <p:nvPr/>
        </p:nvPicPr>
        <p:blipFill>
          <a:blip r:embed="rId5" cstate="print"/>
          <a:srcRect l="29949" t="12283" r="28205" b="27300"/>
          <a:stretch>
            <a:fillRect/>
          </a:stretch>
        </p:blipFill>
        <p:spPr bwMode="auto">
          <a:xfrm>
            <a:off x="1790701" y="2115218"/>
            <a:ext cx="647699" cy="2209800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2514600" y="2877218"/>
            <a:ext cx="1685460" cy="646331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Color Touch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Instamatic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10570" y="728728"/>
            <a:ext cx="8665193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ИНТЕРАКТИВ</a:t>
            </a:r>
            <a:endParaRPr lang="en-GB" sz="5100" b="1" dirty="0">
              <a:solidFill>
                <a:srgbClr val="3C3C3B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3396" y="1003344"/>
            <a:ext cx="5603025" cy="682232"/>
          </a:xfrm>
          <a:prstGeom prst="rect">
            <a:avLst/>
          </a:prstGeom>
        </p:spPr>
        <p:txBody>
          <a:bodyPr wrap="square" lIns="91433" tIns="45717" rIns="91433" bIns="45717" anchor="ctr">
            <a:spAutoFit/>
          </a:bodyPr>
          <a:lstStyle/>
          <a:p>
            <a:pPr>
              <a:lnSpc>
                <a:spcPts val="4600"/>
              </a:lnSpc>
            </a:pPr>
            <a:r>
              <a:rPr lang="ru-RU" b="1" dirty="0">
                <a:solidFill>
                  <a:srgbClr val="3C3C3B"/>
                </a:solidFill>
                <a:latin typeface="Arial Narrow" panose="020B0606020202030204" pitchFamily="34" charset="0"/>
              </a:rPr>
              <a:t>ПРОПОРЦИИ СМЕШИВАНИЯ</a:t>
            </a:r>
            <a:endParaRPr lang="en-GB" b="1" dirty="0">
              <a:solidFill>
                <a:srgbClr val="3C3C3B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382814"/>
              </p:ext>
            </p:extLst>
          </p:nvPr>
        </p:nvGraphicFramePr>
        <p:xfrm>
          <a:off x="1371600" y="4626663"/>
          <a:ext cx="6400800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1:1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1:1,5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1:2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Round Single Corner Rectangle 27"/>
          <p:cNvSpPr/>
          <p:nvPr/>
        </p:nvSpPr>
        <p:spPr>
          <a:xfrm flipH="1">
            <a:off x="1371601" y="1947053"/>
            <a:ext cx="3048000" cy="2590800"/>
          </a:xfrm>
          <a:prstGeom prst="round1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9" name="Round Single Corner Rectangle 28"/>
          <p:cNvSpPr/>
          <p:nvPr/>
        </p:nvSpPr>
        <p:spPr>
          <a:xfrm flipV="1">
            <a:off x="4724400" y="1947053"/>
            <a:ext cx="2971800" cy="2590800"/>
          </a:xfrm>
          <a:prstGeom prst="round1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38800" y="2861452"/>
            <a:ext cx="1828800" cy="64632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Welloxon Perfect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6%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38400" y="2861452"/>
            <a:ext cx="1905000" cy="646331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Blondor Multi Blonde Powder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371600" y="5314072"/>
            <a:ext cx="6400800" cy="1219200"/>
            <a:chOff x="1371600" y="5257800"/>
            <a:chExt cx="6400800" cy="1219200"/>
          </a:xfrm>
        </p:grpSpPr>
        <p:grpSp>
          <p:nvGrpSpPr>
            <p:cNvPr id="39" name="Group 23"/>
            <p:cNvGrpSpPr/>
            <p:nvPr/>
          </p:nvGrpSpPr>
          <p:grpSpPr>
            <a:xfrm>
              <a:off x="3505200" y="5257800"/>
              <a:ext cx="2133600" cy="1219200"/>
              <a:chOff x="1371600" y="5257800"/>
              <a:chExt cx="21336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371600" y="5257800"/>
                <a:ext cx="2133600" cy="121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55" name="Picture 2" descr="http://www.pokolenie-che.org/sites/default/files/styles/large/public/galochka_krestik_0.jpg?itok=oYGhEn0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50000" b="36283"/>
              <a:stretch>
                <a:fillRect/>
              </a:stretch>
            </p:blipFill>
            <p:spPr bwMode="auto">
              <a:xfrm>
                <a:off x="2133600" y="5562600"/>
                <a:ext cx="68580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" name="Group 24"/>
            <p:cNvGrpSpPr/>
            <p:nvPr/>
          </p:nvGrpSpPr>
          <p:grpSpPr>
            <a:xfrm>
              <a:off x="1371600" y="5257800"/>
              <a:ext cx="2133600" cy="1219200"/>
              <a:chOff x="3505200" y="5257800"/>
              <a:chExt cx="2133600" cy="12192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3505200" y="5257800"/>
                <a:ext cx="2133600" cy="121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53" name="Picture 2" descr="http://www.pokolenie-che.org/sites/default/files/styles/large/public/galochka_krestik_0.jpg?itok=oYGhEn0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5556" b="36283"/>
              <a:stretch>
                <a:fillRect/>
              </a:stretch>
            </p:blipFill>
            <p:spPr bwMode="auto">
              <a:xfrm>
                <a:off x="4267200" y="5562600"/>
                <a:ext cx="60960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" name="Group 23"/>
            <p:cNvGrpSpPr/>
            <p:nvPr/>
          </p:nvGrpSpPr>
          <p:grpSpPr>
            <a:xfrm>
              <a:off x="5638800" y="5257800"/>
              <a:ext cx="2133600" cy="1219200"/>
              <a:chOff x="1371600" y="5257800"/>
              <a:chExt cx="2133600" cy="12192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371600" y="5257800"/>
                <a:ext cx="2133600" cy="121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47" name="Picture 2" descr="http://www.pokolenie-che.org/sites/default/files/styles/large/public/galochka_krestik_0.jpg?itok=oYGhEn0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50000" b="36283"/>
              <a:stretch>
                <a:fillRect/>
              </a:stretch>
            </p:blipFill>
            <p:spPr bwMode="auto">
              <a:xfrm>
                <a:off x="2133600" y="5562600"/>
                <a:ext cx="68580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36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20" y="1910148"/>
            <a:ext cx="1114337" cy="261455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6" r="31885" b="28602"/>
          <a:stretch/>
        </p:blipFill>
        <p:spPr>
          <a:xfrm>
            <a:off x="4786836" y="1977825"/>
            <a:ext cx="927912" cy="2537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10570" y="728728"/>
            <a:ext cx="8665193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ИНТЕРАКТИВ</a:t>
            </a:r>
            <a:endParaRPr lang="en-GB" sz="5100" b="1" dirty="0">
              <a:solidFill>
                <a:srgbClr val="3C3C3B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3396" y="1003344"/>
            <a:ext cx="5603025" cy="682232"/>
          </a:xfrm>
          <a:prstGeom prst="rect">
            <a:avLst/>
          </a:prstGeom>
        </p:spPr>
        <p:txBody>
          <a:bodyPr wrap="square" lIns="91433" tIns="45717" rIns="91433" bIns="45717" anchor="ctr">
            <a:spAutoFit/>
          </a:bodyPr>
          <a:lstStyle/>
          <a:p>
            <a:pPr>
              <a:lnSpc>
                <a:spcPts val="4600"/>
              </a:lnSpc>
            </a:pPr>
            <a:r>
              <a:rPr lang="ru-RU" b="1" dirty="0">
                <a:solidFill>
                  <a:srgbClr val="3C3C3B"/>
                </a:solidFill>
                <a:latin typeface="Arial Narrow" panose="020B0606020202030204" pitchFamily="34" charset="0"/>
              </a:rPr>
              <a:t>ПРОПОРЦИИ СМЕШИВАНИЯ</a:t>
            </a:r>
            <a:endParaRPr lang="en-GB" b="1" dirty="0">
              <a:solidFill>
                <a:srgbClr val="3C3C3B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377014"/>
              </p:ext>
            </p:extLst>
          </p:nvPr>
        </p:nvGraphicFramePr>
        <p:xfrm>
          <a:off x="1371600" y="4595130"/>
          <a:ext cx="6400800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1:1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1:1,5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1:2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" name="Round Single Corner Rectangle 36"/>
          <p:cNvSpPr/>
          <p:nvPr/>
        </p:nvSpPr>
        <p:spPr>
          <a:xfrm flipH="1">
            <a:off x="1371601" y="1962819"/>
            <a:ext cx="3048000" cy="2590800"/>
          </a:xfrm>
          <a:prstGeom prst="round1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8" name="Round Single Corner Rectangle 37"/>
          <p:cNvSpPr/>
          <p:nvPr/>
        </p:nvSpPr>
        <p:spPr>
          <a:xfrm flipV="1">
            <a:off x="4724400" y="1962819"/>
            <a:ext cx="2971800" cy="2590800"/>
          </a:xfrm>
          <a:prstGeom prst="round1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38800" y="2877218"/>
            <a:ext cx="1828800" cy="646331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Welloxon Perfect 6%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03650" y="2953418"/>
            <a:ext cx="1415926" cy="64632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MAGMA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by BLONDOR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371600" y="5285936"/>
            <a:ext cx="6400800" cy="1219200"/>
            <a:chOff x="1371600" y="5257800"/>
            <a:chExt cx="6400800" cy="1219200"/>
          </a:xfrm>
        </p:grpSpPr>
        <p:grpSp>
          <p:nvGrpSpPr>
            <p:cNvPr id="43" name="Group 23"/>
            <p:cNvGrpSpPr/>
            <p:nvPr/>
          </p:nvGrpSpPr>
          <p:grpSpPr>
            <a:xfrm>
              <a:off x="3505200" y="5257800"/>
              <a:ext cx="2133600" cy="1219200"/>
              <a:chOff x="1371600" y="5257800"/>
              <a:chExt cx="2133600" cy="1219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71600" y="5257800"/>
                <a:ext cx="2133600" cy="121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57" name="Picture 2" descr="http://www.pokolenie-che.org/sites/default/files/styles/large/public/galochka_krestik_0.jpg?itok=oYGhEn0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50000" b="36283"/>
              <a:stretch>
                <a:fillRect/>
              </a:stretch>
            </p:blipFill>
            <p:spPr bwMode="auto">
              <a:xfrm>
                <a:off x="2133600" y="5562600"/>
                <a:ext cx="68580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roup 24"/>
            <p:cNvGrpSpPr/>
            <p:nvPr/>
          </p:nvGrpSpPr>
          <p:grpSpPr>
            <a:xfrm>
              <a:off x="1371600" y="5257800"/>
              <a:ext cx="2133600" cy="1219200"/>
              <a:chOff x="3505200" y="5257800"/>
              <a:chExt cx="2133600" cy="1219200"/>
            </a:xfrm>
          </p:grpSpPr>
          <p:sp>
            <p:nvSpPr>
              <p:cNvPr id="50" name="Rectangle 8"/>
              <p:cNvSpPr/>
              <p:nvPr/>
            </p:nvSpPr>
            <p:spPr>
              <a:xfrm>
                <a:off x="3505200" y="5257800"/>
                <a:ext cx="2133600" cy="121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51" name="Picture 2" descr="http://www.pokolenie-che.org/sites/default/files/styles/large/public/galochka_krestik_0.jpg?itok=oYGhEn0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5556" b="36283"/>
              <a:stretch>
                <a:fillRect/>
              </a:stretch>
            </p:blipFill>
            <p:spPr bwMode="auto">
              <a:xfrm>
                <a:off x="4267200" y="5562600"/>
                <a:ext cx="60960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6" name="Group 25"/>
            <p:cNvGrpSpPr/>
            <p:nvPr/>
          </p:nvGrpSpPr>
          <p:grpSpPr>
            <a:xfrm>
              <a:off x="5638800" y="5257800"/>
              <a:ext cx="2133600" cy="1219200"/>
              <a:chOff x="5638800" y="5257800"/>
              <a:chExt cx="2133600" cy="1219200"/>
            </a:xfrm>
          </p:grpSpPr>
          <p:sp>
            <p:nvSpPr>
              <p:cNvPr id="48" name="Rectangle 9"/>
              <p:cNvSpPr/>
              <p:nvPr/>
            </p:nvSpPr>
            <p:spPr>
              <a:xfrm>
                <a:off x="5638800" y="5257800"/>
                <a:ext cx="2133600" cy="121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49" name="Picture 2" descr="http://www.pokolenie-che.org/sites/default/files/styles/large/public/galochka_krestik_0.jpg?itok=oYGhEn0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5556" b="36283"/>
              <a:stretch>
                <a:fillRect/>
              </a:stretch>
            </p:blipFill>
            <p:spPr bwMode="auto">
              <a:xfrm>
                <a:off x="6400800" y="5562600"/>
                <a:ext cx="60960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t="5003" r="8736" b="16452"/>
          <a:stretch>
            <a:fillRect/>
          </a:stretch>
        </p:blipFill>
        <p:spPr bwMode="auto">
          <a:xfrm>
            <a:off x="1497726" y="2054845"/>
            <a:ext cx="1237813" cy="258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6" r="31885" b="28602"/>
          <a:stretch/>
        </p:blipFill>
        <p:spPr>
          <a:xfrm>
            <a:off x="4786836" y="1991896"/>
            <a:ext cx="927912" cy="2537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10570" y="728728"/>
            <a:ext cx="8665193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ИНТЕРАКТИВ</a:t>
            </a:r>
            <a:endParaRPr lang="en-GB" sz="5100" b="1" dirty="0">
              <a:solidFill>
                <a:srgbClr val="3C3C3B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3396" y="1003345"/>
            <a:ext cx="5603025" cy="682232"/>
          </a:xfrm>
          <a:prstGeom prst="rect">
            <a:avLst/>
          </a:prstGeom>
        </p:spPr>
        <p:txBody>
          <a:bodyPr wrap="square" lIns="91433" tIns="45717" rIns="91433" bIns="45717" anchor="ctr">
            <a:spAutoFit/>
          </a:bodyPr>
          <a:lstStyle/>
          <a:p>
            <a:pPr>
              <a:lnSpc>
                <a:spcPts val="4600"/>
              </a:lnSpc>
            </a:pPr>
            <a:r>
              <a:rPr lang="ru-RU" b="1" dirty="0">
                <a:solidFill>
                  <a:srgbClr val="3C3C3B"/>
                </a:solidFill>
                <a:latin typeface="Arial Narrow" panose="020B0606020202030204" pitchFamily="34" charset="0"/>
              </a:rPr>
              <a:t>ВЫБОР ОКИСЛИТЕЛЯ</a:t>
            </a:r>
            <a:endParaRPr lang="en-GB" b="1" dirty="0">
              <a:solidFill>
                <a:srgbClr val="3C3C3B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3946893187"/>
              </p:ext>
            </p:extLst>
          </p:nvPr>
        </p:nvGraphicFramePr>
        <p:xfrm>
          <a:off x="609600" y="1085851"/>
          <a:ext cx="8077200" cy="539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677744" y="3262703"/>
            <a:ext cx="1075858" cy="923324"/>
          </a:xfrm>
          <a:prstGeom prst="rect">
            <a:avLst/>
          </a:prstGeom>
          <a:noFill/>
        </p:spPr>
        <p:txBody>
          <a:bodyPr wrap="none" lIns="91433" tIns="45717" rIns="91433" bIns="45717" rtlCol="0" anchor="ctr"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Welloxon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Perfect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6 %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8" name="Picture 2" descr="http://media-db.wella.com/servlet/return/IC_Pack_EMO_02.jpg?r=3&amp;script=t&amp;c=5&amp;conv=powerpoint_jpg&amp;p=1&amp;order=filename&amp;JServSessionIdroot=ytdzl0a9r1&amp;fol=0&amp;oid=17399550&amp;f=250&amp;return=iptc&amp;lng=en&amp;lb=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5764" t="15408" r="20486" b="13759"/>
          <a:stretch>
            <a:fillRect/>
          </a:stretch>
        </p:blipFill>
        <p:spPr bwMode="auto">
          <a:xfrm>
            <a:off x="6159970" y="1815719"/>
            <a:ext cx="407215" cy="1318596"/>
          </a:xfrm>
          <a:prstGeom prst="rect">
            <a:avLst/>
          </a:prstGeom>
          <a:noFill/>
        </p:spPr>
      </p:pic>
      <p:pic>
        <p:nvPicPr>
          <p:cNvPr id="50" name="Picture 4" descr="G:\Wella\New Work - PPT Education\Final PPTs\4.3 Versions\GAIN\Spreads\15\new\top5.pn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85" b="7305"/>
          <a:stretch/>
        </p:blipFill>
        <p:spPr bwMode="auto">
          <a:xfrm>
            <a:off x="2729652" y="1825937"/>
            <a:ext cx="387726" cy="132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76" y="3480087"/>
            <a:ext cx="670602" cy="15734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50" y="3504280"/>
            <a:ext cx="677874" cy="1444117"/>
          </a:xfrm>
          <a:prstGeom prst="rect">
            <a:avLst/>
          </a:prstGeom>
        </p:spPr>
      </p:pic>
      <p:pic>
        <p:nvPicPr>
          <p:cNvPr id="30" name="Picture 2" descr="http://media-db.wella.com/servlet/return/IOC3_BLO_SB_TUBE.jpg?r=3&amp;script=t&amp;c=5&amp;conv=powerpoint_jpg&amp;p=7&amp;order=filename&amp;JServSessionIdroot=zkhcgr3zn1&amp;fol=0&amp;oid=19334263&amp;f=250&amp;return=iptc&amp;lng=en&amp;lb=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342" t="22907" r="35069" b="23463"/>
          <a:stretch>
            <a:fillRect/>
          </a:stretch>
        </p:blipFill>
        <p:spPr bwMode="auto">
          <a:xfrm>
            <a:off x="3462041" y="5087797"/>
            <a:ext cx="468514" cy="1322863"/>
          </a:xfrm>
          <a:prstGeom prst="rect">
            <a:avLst/>
          </a:prstGeom>
          <a:noFill/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50" y="5088302"/>
            <a:ext cx="588506" cy="157654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6" r="31885" b="28602"/>
          <a:stretch/>
        </p:blipFill>
        <p:spPr>
          <a:xfrm>
            <a:off x="3738231" y="2367500"/>
            <a:ext cx="970425" cy="265395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4422514" y="841390"/>
            <a:ext cx="903619" cy="1475661"/>
            <a:chOff x="4422514" y="841390"/>
            <a:chExt cx="903619" cy="1475661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95" t="15106" r="24700" b="18585"/>
            <a:stretch/>
          </p:blipFill>
          <p:spPr>
            <a:xfrm>
              <a:off x="4422514" y="1003345"/>
              <a:ext cx="451371" cy="1313706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4708656" y="841390"/>
              <a:ext cx="61747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НОВИНКА</a:t>
              </a:r>
              <a:endParaRPr lang="ru-RU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10570" y="728728"/>
            <a:ext cx="8665193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ИНТЕРАКТИВ</a:t>
            </a:r>
            <a:endParaRPr lang="en-GB" sz="5100" b="1" dirty="0">
              <a:solidFill>
                <a:srgbClr val="3C3C3B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3396" y="1003345"/>
            <a:ext cx="5603025" cy="682232"/>
          </a:xfrm>
          <a:prstGeom prst="rect">
            <a:avLst/>
          </a:prstGeom>
        </p:spPr>
        <p:txBody>
          <a:bodyPr wrap="square" lIns="91433" tIns="45717" rIns="91433" bIns="45717" anchor="ctr">
            <a:spAutoFit/>
          </a:bodyPr>
          <a:lstStyle/>
          <a:p>
            <a:pPr>
              <a:lnSpc>
                <a:spcPts val="4600"/>
              </a:lnSpc>
            </a:pPr>
            <a:r>
              <a:rPr lang="ru-RU" b="1" dirty="0">
                <a:solidFill>
                  <a:srgbClr val="3C3C3B"/>
                </a:solidFill>
                <a:latin typeface="Arial Narrow" panose="020B0606020202030204" pitchFamily="34" charset="0"/>
              </a:rPr>
              <a:t>ВЫБОР ОКИСЛИТЕЛЯ</a:t>
            </a:r>
            <a:endParaRPr lang="en-GB" b="1" dirty="0">
              <a:solidFill>
                <a:srgbClr val="3C3C3B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423334753"/>
              </p:ext>
            </p:extLst>
          </p:nvPr>
        </p:nvGraphicFramePr>
        <p:xfrm>
          <a:off x="666750" y="1181101"/>
          <a:ext cx="8039100" cy="53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" name="Picture 2" descr="http://media-db.wella.com/servlet/return/IC_Pack_EMO_02.jpg?r=3&amp;script=t&amp;c=5&amp;conv=powerpoint_jpg&amp;p=1&amp;order=filename&amp;JServSessionIdroot=ytdzl0a9r1&amp;fol=0&amp;oid=17399550&amp;f=250&amp;return=iptc&amp;lng=en&amp;lb=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5764" t="15408" r="20486" b="13759"/>
          <a:stretch>
            <a:fillRect/>
          </a:stretch>
        </p:blipFill>
        <p:spPr bwMode="auto">
          <a:xfrm>
            <a:off x="6623612" y="2997045"/>
            <a:ext cx="407215" cy="1318596"/>
          </a:xfrm>
          <a:prstGeom prst="rect">
            <a:avLst/>
          </a:prstGeom>
          <a:noFill/>
        </p:spPr>
      </p:pic>
      <p:pic>
        <p:nvPicPr>
          <p:cNvPr id="51" name="Picture 4" descr="G:\Wella\New Work - PPT Education\Final PPTs\4.3 Versions\GAIN\Spreads\15\new\top5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31" y="1482115"/>
            <a:ext cx="589120" cy="142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333" y="4315641"/>
            <a:ext cx="670602" cy="15734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71" y="2923588"/>
            <a:ext cx="677874" cy="1444117"/>
          </a:xfrm>
          <a:prstGeom prst="rect">
            <a:avLst/>
          </a:prstGeom>
        </p:spPr>
      </p:pic>
      <p:pic>
        <p:nvPicPr>
          <p:cNvPr id="31" name="Picture 2" descr="http://media-db.wella.com/servlet/return/IOC3_BLO_SB_TUBE.jpg?r=3&amp;script=t&amp;c=5&amp;conv=powerpoint_jpg&amp;p=7&amp;order=filename&amp;JServSessionIdroot=zkhcgr3zn1&amp;fol=0&amp;oid=19334263&amp;f=250&amp;return=iptc&amp;lng=en&amp;lb=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342" t="22907" r="35069" b="23463"/>
          <a:stretch>
            <a:fillRect/>
          </a:stretch>
        </p:blipFill>
        <p:spPr bwMode="auto">
          <a:xfrm>
            <a:off x="2938299" y="4440922"/>
            <a:ext cx="468514" cy="1322863"/>
          </a:xfrm>
          <a:prstGeom prst="rect">
            <a:avLst/>
          </a:prstGeom>
          <a:noFill/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18" y="5102354"/>
            <a:ext cx="588506" cy="157654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4" t="2152" r="33179" b="2343"/>
          <a:stretch/>
        </p:blipFill>
        <p:spPr>
          <a:xfrm>
            <a:off x="3752035" y="2399533"/>
            <a:ext cx="935175" cy="264966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677741" y="3262703"/>
            <a:ext cx="1075858" cy="923324"/>
          </a:xfrm>
          <a:prstGeom prst="rect">
            <a:avLst/>
          </a:prstGeom>
          <a:noFill/>
        </p:spPr>
        <p:txBody>
          <a:bodyPr wrap="none" lIns="91433" tIns="45717" rIns="91433" bIns="45717" rtlCol="0" anchor="ctr"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Welloxon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Perfect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9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%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457986" y="778411"/>
            <a:ext cx="902657" cy="1467158"/>
            <a:chOff x="4457986" y="778411"/>
            <a:chExt cx="902657" cy="1467158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95" t="15106" r="24700" b="18585"/>
            <a:stretch/>
          </p:blipFill>
          <p:spPr>
            <a:xfrm>
              <a:off x="4457986" y="931863"/>
              <a:ext cx="451371" cy="1313706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4743166" y="778411"/>
              <a:ext cx="61747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НОВИНКА</a:t>
              </a:r>
              <a:endParaRPr lang="ru-RU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8" t="14401" r="28349" b="18515"/>
          <a:stretch/>
        </p:blipFill>
        <p:spPr>
          <a:xfrm>
            <a:off x="6003609" y="1569982"/>
            <a:ext cx="381414" cy="1248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95111" y="729267"/>
            <a:ext cx="8665193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ИНТЕРАКТИВ</a:t>
            </a:r>
            <a:endParaRPr lang="en-GB" sz="5100" b="1" dirty="0">
              <a:solidFill>
                <a:srgbClr val="3C3C3B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3396" y="1003345"/>
            <a:ext cx="5603025" cy="682232"/>
          </a:xfrm>
          <a:prstGeom prst="rect">
            <a:avLst/>
          </a:prstGeom>
        </p:spPr>
        <p:txBody>
          <a:bodyPr wrap="square" lIns="91433" tIns="45717" rIns="91433" bIns="45717" anchor="ctr">
            <a:spAutoFit/>
          </a:bodyPr>
          <a:lstStyle/>
          <a:p>
            <a:pPr>
              <a:lnSpc>
                <a:spcPts val="4600"/>
              </a:lnSpc>
            </a:pPr>
            <a:r>
              <a:rPr lang="ru-RU" b="1" dirty="0">
                <a:solidFill>
                  <a:srgbClr val="3C3C3B"/>
                </a:solidFill>
                <a:latin typeface="Arial Narrow" panose="020B0606020202030204" pitchFamily="34" charset="0"/>
              </a:rPr>
              <a:t>ВЫБОР ОКИСЛИТЕЛЯ</a:t>
            </a:r>
            <a:endParaRPr lang="en-GB" b="1" dirty="0">
              <a:solidFill>
                <a:srgbClr val="3C3C3B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1932527246"/>
              </p:ext>
            </p:extLst>
          </p:nvPr>
        </p:nvGraphicFramePr>
        <p:xfrm>
          <a:off x="685800" y="1219201"/>
          <a:ext cx="7905750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691189" y="3262703"/>
            <a:ext cx="1075857" cy="923324"/>
          </a:xfrm>
          <a:prstGeom prst="rect">
            <a:avLst/>
          </a:prstGeom>
          <a:noFill/>
        </p:spPr>
        <p:txBody>
          <a:bodyPr wrap="none" lIns="91433" tIns="45717" rIns="91433" bIns="45717" rtlCol="0" anchor="ctr"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Welloxon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Perfect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12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%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8" name="Picture 2" descr="http://media-db.wella.com/servlet/return/IC_Pack_EMO_02.jpg?r=3&amp;script=t&amp;c=5&amp;conv=powerpoint_jpg&amp;p=1&amp;order=filename&amp;JServSessionIdroot=ytdzl0a9r1&amp;fol=0&amp;oid=17399550&amp;f=250&amp;return=iptc&amp;lng=en&amp;lb=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5764" t="15408" r="20486" b="13759"/>
          <a:stretch>
            <a:fillRect/>
          </a:stretch>
        </p:blipFill>
        <p:spPr bwMode="auto">
          <a:xfrm>
            <a:off x="6576805" y="2997045"/>
            <a:ext cx="407215" cy="1318596"/>
          </a:xfrm>
          <a:prstGeom prst="rect">
            <a:avLst/>
          </a:prstGeom>
          <a:noFill/>
        </p:spPr>
      </p:pic>
      <p:pic>
        <p:nvPicPr>
          <p:cNvPr id="51" name="Picture 4" descr="G:\Wella\New Work - PPT Education\Final PPTs\4.3 Versions\GAIN\Spreads\15\new\top5.pn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9" b="8583"/>
          <a:stretch/>
        </p:blipFill>
        <p:spPr bwMode="auto">
          <a:xfrm>
            <a:off x="2905295" y="1561933"/>
            <a:ext cx="550599" cy="130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06" y="4266800"/>
            <a:ext cx="670602" cy="15734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61" y="2934284"/>
            <a:ext cx="677874" cy="1444117"/>
          </a:xfrm>
          <a:prstGeom prst="rect">
            <a:avLst/>
          </a:prstGeom>
        </p:spPr>
      </p:pic>
      <p:pic>
        <p:nvPicPr>
          <p:cNvPr id="31" name="Picture 2" descr="http://media-db.wella.com/servlet/return/IOC3_BLO_SB_TUBE.jpg?r=3&amp;script=t&amp;c=5&amp;conv=powerpoint_jpg&amp;p=7&amp;order=filename&amp;JServSessionIdroot=zkhcgr3zn1&amp;fol=0&amp;oid=19334263&amp;f=250&amp;return=iptc&amp;lng=en&amp;lb=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342" t="22907" r="35069" b="23463"/>
          <a:stretch>
            <a:fillRect/>
          </a:stretch>
        </p:blipFill>
        <p:spPr bwMode="auto">
          <a:xfrm>
            <a:off x="2920697" y="4461548"/>
            <a:ext cx="468514" cy="1322863"/>
          </a:xfrm>
          <a:prstGeom prst="rect">
            <a:avLst/>
          </a:prstGeom>
          <a:noFill/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5" y="5122980"/>
            <a:ext cx="588506" cy="157654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1" t="2049" r="33731" b="2776"/>
          <a:stretch/>
        </p:blipFill>
        <p:spPr>
          <a:xfrm>
            <a:off x="3738211" y="2333238"/>
            <a:ext cx="949809" cy="268181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5" t="15106" r="24700" b="18585"/>
          <a:stretch/>
        </p:blipFill>
        <p:spPr>
          <a:xfrm>
            <a:off x="4417645" y="931863"/>
            <a:ext cx="451371" cy="131370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8" t="14401" r="28349" b="18515"/>
          <a:stretch/>
        </p:blipFill>
        <p:spPr>
          <a:xfrm>
            <a:off x="6003609" y="1569982"/>
            <a:ext cx="381414" cy="1248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10570" y="728728"/>
            <a:ext cx="8665193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ИНТЕРАКТИВ</a:t>
            </a:r>
            <a:endParaRPr lang="en-GB" sz="5100" b="1" dirty="0">
              <a:solidFill>
                <a:srgbClr val="3C3C3B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3396" y="1003345"/>
            <a:ext cx="5603025" cy="682232"/>
          </a:xfrm>
          <a:prstGeom prst="rect">
            <a:avLst/>
          </a:prstGeom>
        </p:spPr>
        <p:txBody>
          <a:bodyPr wrap="square" lIns="91433" tIns="45717" rIns="91433" bIns="45717" anchor="ctr">
            <a:spAutoFit/>
          </a:bodyPr>
          <a:lstStyle/>
          <a:p>
            <a:pPr>
              <a:lnSpc>
                <a:spcPts val="4600"/>
              </a:lnSpc>
            </a:pPr>
            <a:r>
              <a:rPr lang="ru-RU" b="1" dirty="0">
                <a:solidFill>
                  <a:srgbClr val="3C3C3B"/>
                </a:solidFill>
                <a:latin typeface="Arial Narrow" panose="020B0606020202030204" pitchFamily="34" charset="0"/>
              </a:rPr>
              <a:t>ВЫБОР ОКИСЛИТЕЛЯ</a:t>
            </a:r>
            <a:endParaRPr lang="en-GB" b="1" dirty="0">
              <a:solidFill>
                <a:srgbClr val="3C3C3B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2671547856"/>
              </p:ext>
            </p:extLst>
          </p:nvPr>
        </p:nvGraphicFramePr>
        <p:xfrm>
          <a:off x="585959" y="1311180"/>
          <a:ext cx="8022021" cy="5357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823178" y="3936740"/>
            <a:ext cx="1590331" cy="923330"/>
          </a:xfrm>
          <a:prstGeom prst="rect">
            <a:avLst/>
          </a:prstGeom>
          <a:noFill/>
        </p:spPr>
        <p:txBody>
          <a:bodyPr wrap="square" lIns="91433" tIns="45717" rIns="91433" bIns="45717" rtlCol="0"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Эмульсия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Color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Touch 1,9%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43"/>
          <a:stretch>
            <a:fillRect/>
          </a:stretch>
        </p:blipFill>
        <p:spPr bwMode="auto">
          <a:xfrm>
            <a:off x="3906817" y="3358782"/>
            <a:ext cx="11747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8" descr="http://media-db.wella.com/servlet/return/KP_C_P_CT_RR_REF.jpg?r=3&amp;script=t&amp;c=5&amp;conv=powerpoint_jpg&amp;p=8&amp;order=filename&amp;JServSessionIdroot=ytdzl0a9r1&amp;fol=0&amp;oid=17079284&amp;f=250&amp;return=iptc&amp;lng=en&amp;lb=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29563" t="10200" r="26998" b="51259"/>
          <a:stretch>
            <a:fillRect/>
          </a:stretch>
        </p:blipFill>
        <p:spPr bwMode="auto">
          <a:xfrm>
            <a:off x="6375884" y="4934860"/>
            <a:ext cx="468889" cy="1445742"/>
          </a:xfrm>
          <a:prstGeom prst="rect">
            <a:avLst/>
          </a:prstGeom>
          <a:noFill/>
        </p:spPr>
      </p:pic>
      <p:pic>
        <p:nvPicPr>
          <p:cNvPr id="50" name="Picture 2" descr="http://media-db.wella.com/servlet/return/CT_SS2_Pack_01.jpg?r=3&amp;script=t&amp;c=5&amp;conv=powerpoint_jpg&amp;p=1&amp;order=filename&amp;JServSessionIdroot=n1idpk1mx1&amp;fol=0&amp;oid=18519609&amp;f=250&amp;return=iptc&amp;lng=en&amp;lb=0"/>
          <p:cNvPicPr>
            <a:picLocks noChangeAspect="1" noChangeArrowheads="1"/>
          </p:cNvPicPr>
          <p:nvPr/>
        </p:nvPicPr>
        <p:blipFill>
          <a:blip r:embed="rId10" cstate="print"/>
          <a:srcRect l="29949" t="12283" r="28205" b="27300"/>
          <a:stretch>
            <a:fillRect/>
          </a:stretch>
        </p:blipFill>
        <p:spPr bwMode="auto">
          <a:xfrm>
            <a:off x="2860861" y="4934859"/>
            <a:ext cx="409951" cy="1398655"/>
          </a:xfrm>
          <a:prstGeom prst="rect">
            <a:avLst/>
          </a:prstGeom>
          <a:noFill/>
        </p:spPr>
      </p:pic>
      <p:pic>
        <p:nvPicPr>
          <p:cNvPr id="56" name="Picture 4" descr="http://media-db.wella.com/servlet/return/KP_C_P_CT_PN_REF.jpg?r=3&amp;script=t&amp;c=5&amp;conv=powerpoint_jpg&amp;p=8&amp;order=filename&amp;JServSessionIdroot=ytdzl0a9r1&amp;fol=0&amp;oid=17079282&amp;f=250&amp;return=iptc&amp;lng=en&amp;lb=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 l="26180" t="14366" r="26332" b="47092"/>
          <a:stretch>
            <a:fillRect/>
          </a:stretch>
        </p:blipFill>
        <p:spPr bwMode="auto">
          <a:xfrm>
            <a:off x="4608925" y="1979720"/>
            <a:ext cx="481914" cy="1371600"/>
          </a:xfrm>
          <a:prstGeom prst="rect">
            <a:avLst/>
          </a:prstGeom>
          <a:noFill/>
        </p:spPr>
      </p:pic>
      <p:pic>
        <p:nvPicPr>
          <p:cNvPr id="23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4167" b="6250"/>
          <a:stretch>
            <a:fillRect/>
          </a:stretch>
        </p:blipFill>
        <p:spPr bwMode="auto">
          <a:xfrm>
            <a:off x="152400" y="436959"/>
            <a:ext cx="8763000" cy="588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wella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8607" y="285816"/>
            <a:ext cx="622102" cy="3937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3273" y="929163"/>
            <a:ext cx="8405220" cy="127213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ПРИМЕНЕНИЕ</a:t>
            </a:r>
            <a:endParaRPr lang="en-GB" sz="5100" dirty="0">
              <a:solidFill>
                <a:srgbClr val="3C3C3B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4600"/>
              </a:lnSpc>
            </a:pPr>
            <a:r>
              <a:rPr lang="en-GB" sz="5100" b="1" dirty="0">
                <a:solidFill>
                  <a:srgbClr val="3C3C3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COLOR FRESH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040" y="1835997"/>
            <a:ext cx="6933536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1700" b="1" dirty="0">
                <a:solidFill>
                  <a:srgbClr val="3C3C3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УРОВЕНЬ 1 - ТОНИРОВАНИЕ</a:t>
            </a:r>
          </a:p>
        </p:txBody>
      </p:sp>
      <p:pic>
        <p:nvPicPr>
          <p:cNvPr id="27" name="Picture 26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pic>
        <p:nvPicPr>
          <p:cNvPr id="15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  <p:pic>
        <p:nvPicPr>
          <p:cNvPr id="953346" name="Picture 2"/>
          <p:cNvPicPr>
            <a:picLocks noChangeAspect="1" noChangeArrowheads="1"/>
          </p:cNvPicPr>
          <p:nvPr/>
        </p:nvPicPr>
        <p:blipFill>
          <a:blip r:embed="rId4" cstate="print"/>
          <a:srcRect l="12602" t="35421" r="12879"/>
          <a:stretch>
            <a:fillRect/>
          </a:stretch>
        </p:blipFill>
        <p:spPr bwMode="auto">
          <a:xfrm>
            <a:off x="1" y="2412124"/>
            <a:ext cx="9144000" cy="445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Abgerundetes Rechteck 4"/>
          <p:cNvSpPr/>
          <p:nvPr/>
        </p:nvSpPr>
        <p:spPr bwMode="gray">
          <a:xfrm flipH="1">
            <a:off x="4214455" y="2444367"/>
            <a:ext cx="4461231" cy="3532397"/>
          </a:xfrm>
          <a:prstGeom prst="round2DiagRect">
            <a:avLst>
              <a:gd name="adj1" fmla="val 5838"/>
              <a:gd name="adj2" fmla="val 0"/>
            </a:avLst>
          </a:prstGeom>
          <a:solidFill>
            <a:schemeClr val="bg1">
              <a:alpha val="82000"/>
            </a:schemeClr>
          </a:solidFill>
          <a:ln>
            <a:noFill/>
          </a:ln>
          <a:effectLst>
            <a:outerShdw blurRad="127000" dist="25400" dir="2700000" algn="c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24000" tIns="252000" rIns="0" bIns="252000" rtlCol="0" anchor="ctr" anchorCtr="0">
            <a:spAutoFit/>
          </a:bodyPr>
          <a:lstStyle/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Вымойте волосы шампунем и подсушите полотенцем</a:t>
            </a:r>
            <a:r>
              <a:rPr lang="en-US" sz="17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Равномерно нанесите продукт на волосы и тщательно распределите по длине и на концы.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Время выдержки: 5–20 минут</a:t>
            </a:r>
            <a:r>
              <a:rPr lang="en-US" sz="17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истечении времени выдержки сэмульгируйте краску теплой водой и тщательно смойте.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Уложите волосы как обычно.</a:t>
            </a:r>
            <a:endParaRPr lang="de-DE" sz="170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409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3273" y="929163"/>
            <a:ext cx="8405220" cy="127213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ПРИМЕНЕНИЕ</a:t>
            </a:r>
            <a:endParaRPr lang="en-GB" sz="5100" dirty="0">
              <a:solidFill>
                <a:srgbClr val="3C3C3B"/>
              </a:solidFill>
              <a:latin typeface="Arial Narrow" panose="020B0606020202030204" pitchFamily="34" charset="0"/>
            </a:endParaRPr>
          </a:p>
          <a:p>
            <a:pPr>
              <a:lnSpc>
                <a:spcPts val="4600"/>
              </a:lnSpc>
            </a:pPr>
            <a:r>
              <a:rPr lang="en-GB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COLOR FRESH </a:t>
            </a:r>
            <a:r>
              <a:rPr lang="en-GB" sz="5100" b="1" dirty="0">
                <a:solidFill>
                  <a:srgbClr val="3C3C3B"/>
                </a:solidFill>
                <a:latin typeface="Arial Narrow" panose="020B0606020202030204" pitchFamily="34" charset="0"/>
              </a:rPr>
              <a:t>CREATE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111" y="1860184"/>
            <a:ext cx="6933536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1700" b="1" dirty="0">
                <a:solidFill>
                  <a:srgbClr val="3C3C3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УРОВЕНЬ 1 - ТОНИРОВАНИЕ</a:t>
            </a:r>
          </a:p>
        </p:txBody>
      </p:sp>
      <p:pic>
        <p:nvPicPr>
          <p:cNvPr id="27" name="Picture 26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pic>
        <p:nvPicPr>
          <p:cNvPr id="15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  <p:sp>
        <p:nvSpPr>
          <p:cNvPr id="23" name="object 4"/>
          <p:cNvSpPr txBox="1"/>
          <p:nvPr/>
        </p:nvSpPr>
        <p:spPr>
          <a:xfrm>
            <a:off x="1149817" y="2584006"/>
            <a:ext cx="2882123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ПРЯМОЕ НАНЕСЕНИЕ</a:t>
            </a:r>
            <a:endParaRPr sz="12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2700"/>
            <a:r>
              <a:rPr lang="ru-RU" sz="1200" dirty="0">
                <a:solidFill>
                  <a:srgbClr val="58595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получения яркого и сочного оттенка наносите цвет в чистом виде на чистые сухие светлые или предварительно осветленные волосы. Используйте перчатки.</a:t>
            </a:r>
          </a:p>
          <a:p>
            <a:pPr marL="12700"/>
            <a:r>
              <a:rPr lang="ru-RU" sz="1200" dirty="0">
                <a:solidFill>
                  <a:srgbClr val="58595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Избегайте попадания краски на кожу. </a:t>
            </a:r>
          </a:p>
          <a:p>
            <a:pPr marL="12700"/>
            <a:r>
              <a:rPr lang="ru-RU" sz="1200" b="1" dirty="0">
                <a:solidFill>
                  <a:srgbClr val="58595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Меры предосторожности: </a:t>
            </a:r>
            <a:r>
              <a:rPr lang="ru-RU" sz="1200" dirty="0">
                <a:solidFill>
                  <a:srgbClr val="58595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интенсивные оттенки могут оставлять пятна на коже.</a:t>
            </a:r>
            <a:endParaRPr sz="1200" dirty="0">
              <a:solidFill>
                <a:srgbClr val="58595B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5"/>
          <p:cNvSpPr txBox="1"/>
          <p:nvPr/>
        </p:nvSpPr>
        <p:spPr>
          <a:xfrm>
            <a:off x="1140124" y="4572034"/>
            <a:ext cx="2891816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" sz="12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ПАСТЕЛЬНОЕ ТОНИРОВАНИЕ</a:t>
            </a:r>
            <a:endParaRPr sz="12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2700" marR="6350"/>
            <a:r>
              <a:rPr lang="ru-RU" sz="1200" dirty="0">
                <a:solidFill>
                  <a:srgbClr val="58595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меньшей интенсивности цвета добавьте </a:t>
            </a:r>
            <a:r>
              <a:rPr lang="ru-RU" sz="1200" dirty="0" err="1">
                <a:solidFill>
                  <a:srgbClr val="58595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Tomorrow</a:t>
            </a:r>
            <a:r>
              <a:rPr lang="ru-RU" sz="1200" dirty="0">
                <a:solidFill>
                  <a:srgbClr val="58595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58595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Clear</a:t>
            </a:r>
            <a:r>
              <a:rPr lang="ru-RU" sz="1200" dirty="0">
                <a:solidFill>
                  <a:srgbClr val="58595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(Прозрачное Завтра) в выбранный оттенок. Пропорция смешивания 1:1 – 1:30. Затем наносите равномерно на чистые сухие или вымытые шампунем и подсушенные полотенцем волосы. </a:t>
            </a:r>
          </a:p>
          <a:p>
            <a:pPr marL="12700" marR="6350"/>
            <a:r>
              <a:rPr lang="ru-RU" sz="1200" dirty="0">
                <a:solidFill>
                  <a:srgbClr val="58595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Тщательно распределите краску по волосам, чтобы добиться равномерных результатов окрашивания.</a:t>
            </a:r>
            <a:endParaRPr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6"/>
          <p:cNvSpPr txBox="1"/>
          <p:nvPr/>
        </p:nvSpPr>
        <p:spPr>
          <a:xfrm>
            <a:off x="4952929" y="2579048"/>
            <a:ext cx="3835564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" sz="12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СМЕШИВАНИЕ</a:t>
            </a:r>
            <a:endParaRPr sz="105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58595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Приготовьте необходимое количество краски в мисочке и нанесите на  волосы. Избегайте прямого контакта краски с кожей головы.</a:t>
            </a:r>
          </a:p>
          <a:p>
            <a:endParaRPr lang="ru-RU" sz="1200" dirty="0">
              <a:solidFill>
                <a:srgbClr val="58595B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58595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ОКИСЛИТЕЛЬ НЕ ТРЕБУЕТСЯ! АБСОЛЮТНАЯ СМЕШИВАЕМОСТЬ ОТТЕНКОВ!</a:t>
            </a:r>
            <a:endParaRPr sz="1200" dirty="0">
              <a:solidFill>
                <a:srgbClr val="58595B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7"/>
          <p:cNvSpPr txBox="1"/>
          <p:nvPr/>
        </p:nvSpPr>
        <p:spPr>
          <a:xfrm>
            <a:off x="4944287" y="3950309"/>
            <a:ext cx="3847617" cy="1249060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rtl="0">
              <a:lnSpc>
                <a:spcPts val="1100"/>
              </a:lnSpc>
              <a:spcBef>
                <a:spcPts val="9"/>
              </a:spcBef>
            </a:pPr>
            <a:endParaRPr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2700"/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ВРЕМЯ ВЫДЕРЖКИ НА ВОЛОСАХ</a:t>
            </a:r>
          </a:p>
          <a:p>
            <a:pPr marL="12700"/>
            <a:r>
              <a:rPr lang="ru-RU" sz="1200" dirty="0">
                <a:solidFill>
                  <a:srgbClr val="58595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Время выдержки до 20 мин. </a:t>
            </a:r>
          </a:p>
          <a:p>
            <a:pPr marL="12700"/>
            <a:r>
              <a:rPr lang="ru-RU" sz="1200" dirty="0">
                <a:solidFill>
                  <a:srgbClr val="58595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получения более мягкого результата сократите время выдержки до 5–10 мин. </a:t>
            </a:r>
          </a:p>
          <a:p>
            <a:pPr marL="12700"/>
            <a:r>
              <a:rPr lang="ru-RU" sz="1200" dirty="0">
                <a:solidFill>
                  <a:srgbClr val="58595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большей интенсивности и яркости цвета увеличьте время выдержки максимум до 30 мин.</a:t>
            </a:r>
            <a:endParaRPr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54" y="2648505"/>
            <a:ext cx="483734" cy="46595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54" y="4572037"/>
            <a:ext cx="483734" cy="15029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655" y="2579048"/>
            <a:ext cx="486628" cy="4687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1655" y="4095684"/>
            <a:ext cx="486628" cy="314281"/>
          </a:xfrm>
          <a:prstGeom prst="rect">
            <a:avLst/>
          </a:prstGeom>
        </p:spPr>
      </p:pic>
      <p:sp>
        <p:nvSpPr>
          <p:cNvPr id="33" name="object 8"/>
          <p:cNvSpPr txBox="1"/>
          <p:nvPr/>
        </p:nvSpPr>
        <p:spPr>
          <a:xfrm>
            <a:off x="4952929" y="5429806"/>
            <a:ext cx="3739013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СМЫВАНИЕ КРАСКИ</a:t>
            </a:r>
          </a:p>
          <a:p>
            <a:pPr marL="12700"/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2700"/>
            <a:r>
              <a:rPr lang="ru-RU" sz="1200" dirty="0">
                <a:solidFill>
                  <a:srgbClr val="58595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Тщательно промойте волосы водой до тех пор, пока вода не станет прозрачной.</a:t>
            </a:r>
          </a:p>
          <a:p>
            <a:pPr marL="12700"/>
            <a:r>
              <a:rPr lang="ru-RU" sz="1200" dirty="0">
                <a:solidFill>
                  <a:srgbClr val="58595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получения оптимальных результатов окрашивания не используйте шампунь при мытье волос после окрашивания.</a:t>
            </a:r>
            <a:endParaRPr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1655" y="5429806"/>
            <a:ext cx="483733" cy="36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8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4040" y="1835997"/>
            <a:ext cx="6933536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1700" b="1" dirty="0">
                <a:solidFill>
                  <a:srgbClr val="3C3C3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УРОВЕНЬ 2 - ИНТЕНСИВНОЕ ТОНИРОВАНИЕ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273" y="929163"/>
            <a:ext cx="9208402" cy="127213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ПРИМЕНЕНИЕ</a:t>
            </a:r>
            <a:endParaRPr lang="en-GB" sz="5100" dirty="0">
              <a:solidFill>
                <a:srgbClr val="3C3C3B"/>
              </a:solidFill>
              <a:latin typeface="Arial Narrow" panose="020B0606020202030204" pitchFamily="34" charset="0"/>
            </a:endParaRPr>
          </a:p>
          <a:p>
            <a:pPr>
              <a:lnSpc>
                <a:spcPts val="4600"/>
              </a:lnSpc>
            </a:pPr>
            <a:r>
              <a:rPr lang="en-GB" sz="5100" b="1" dirty="0">
                <a:solidFill>
                  <a:srgbClr val="3C3C3B"/>
                </a:solidFill>
                <a:latin typeface="Arial Narrow" panose="020B0606020202030204" pitchFamily="34" charset="0"/>
              </a:rPr>
              <a:t>COLOR TOUCH</a:t>
            </a:r>
          </a:p>
        </p:txBody>
      </p:sp>
      <p:pic>
        <p:nvPicPr>
          <p:cNvPr id="33" name="Picture 32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782048"/>
              </p:ext>
            </p:extLst>
          </p:nvPr>
        </p:nvGraphicFramePr>
        <p:xfrm>
          <a:off x="457200" y="2438400"/>
          <a:ext cx="8305800" cy="419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3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6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79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90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2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760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01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984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47750">
                <a:tc gridSpan="2">
                  <a:txBody>
                    <a:bodyPr/>
                    <a:lstStyle/>
                    <a:p>
                      <a:pPr algn="l"/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РЕКОМЕНДАЦИИ ПО  СМЕШИВАНИЮ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COLOR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TOUCH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COLOR TOUCH SUNLIGHTS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COLOR TOUCH RELIGHTS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COLOR TOUCH PLUS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5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COLOR TOUCH INSTAMATIC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Эмульсия 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Color Touch 1,9%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400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4400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:2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4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4400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:2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4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:1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endParaRPr lang="ru-RU" sz="180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Интенсивная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эмульсия 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Color Touch 4%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4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4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:2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4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4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4400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1:1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4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Эмульсия Color Touch Plus 4%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4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4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4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4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:2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2" name="Picture 4" descr="http://media-db.wella.com/servlet/return/KP_C_P_CT_PN_REF.jpg?r=3&amp;script=t&amp;c=5&amp;conv=powerpoint_jpg&amp;p=8&amp;order=filename&amp;JServSessionIdroot=ytdzl0a9r1&amp;fol=0&amp;oid=17079282&amp;f=250&amp;return=iptc&amp;lng=en&amp;lb=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 l="26180" t="14366" r="26332" b="47092"/>
          <a:stretch>
            <a:fillRect/>
          </a:stretch>
        </p:blipFill>
        <p:spPr bwMode="auto">
          <a:xfrm>
            <a:off x="1954659" y="2538146"/>
            <a:ext cx="304800" cy="867507"/>
          </a:xfrm>
          <a:prstGeom prst="rect">
            <a:avLst/>
          </a:prstGeom>
          <a:noFill/>
        </p:spPr>
      </p:pic>
      <p:pic>
        <p:nvPicPr>
          <p:cNvPr id="43" name="Picture 42" descr="http://media-db.wella.com/servlet/return/KP_C_P_CT_S_REF.jpg?r=3&amp;script=t&amp;c=5&amp;conv=powerpoint_jpg&amp;p=8&amp;order=filename&amp;JServSessionIdroot=ytdzl0a9r1&amp;fol=0&amp;oid=17079286&amp;f=250&amp;return=iptc&amp;lng=en&amp;lb=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 l="28070" t="10417" r="29825" b="48958"/>
          <a:stretch>
            <a:fillRect/>
          </a:stretch>
        </p:blipFill>
        <p:spPr bwMode="auto">
          <a:xfrm>
            <a:off x="3251771" y="2508821"/>
            <a:ext cx="281354" cy="914400"/>
          </a:xfrm>
          <a:prstGeom prst="rect">
            <a:avLst/>
          </a:prstGeom>
          <a:noFill/>
        </p:spPr>
      </p:pic>
      <p:pic>
        <p:nvPicPr>
          <p:cNvPr id="44" name="Picture 8" descr="http://media-db.wella.com/servlet/return/KP_C_P_CT_RR_REF.jpg?r=3&amp;script=t&amp;c=5&amp;conv=powerpoint_jpg&amp;p=8&amp;order=filename&amp;JServSessionIdroot=ytdzl0a9r1&amp;fol=0&amp;oid=17079284&amp;f=250&amp;return=iptc&amp;lng=en&amp;lb=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29563" t="10200" r="26998" b="51259"/>
          <a:stretch>
            <a:fillRect/>
          </a:stretch>
        </p:blipFill>
        <p:spPr bwMode="auto">
          <a:xfrm>
            <a:off x="4487238" y="2476499"/>
            <a:ext cx="296562" cy="914400"/>
          </a:xfrm>
          <a:prstGeom prst="rect">
            <a:avLst/>
          </a:prstGeom>
          <a:noFill/>
        </p:spPr>
      </p:pic>
      <p:pic>
        <p:nvPicPr>
          <p:cNvPr id="45" name="Picture 10" descr="http://media-db.wella.com/servlet/return/KP_C_P_CT_PLUS_REF.jpg?r=3&amp;script=t&amp;c=5&amp;conv=powerpoint_jpg&amp;p=7&amp;order=filename&amp;JServSessionIdroot=ytdzl0a9r1&amp;fol=0&amp;oid=17079280&amp;f=250&amp;return=iptc&amp;lng=en&amp;lb=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8655" t="10200" r="29240" b="49175"/>
          <a:stretch>
            <a:fillRect/>
          </a:stretch>
        </p:blipFill>
        <p:spPr bwMode="auto">
          <a:xfrm>
            <a:off x="5967574" y="2497049"/>
            <a:ext cx="281354" cy="914401"/>
          </a:xfrm>
          <a:prstGeom prst="rect">
            <a:avLst/>
          </a:prstGeom>
          <a:noFill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43"/>
          <a:stretch>
            <a:fillRect/>
          </a:stretch>
        </p:blipFill>
        <p:spPr bwMode="auto">
          <a:xfrm>
            <a:off x="452070" y="3524250"/>
            <a:ext cx="38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072" y="4529844"/>
            <a:ext cx="380999" cy="89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094" t="38542" r="21094" b="31250"/>
          <a:stretch>
            <a:fillRect/>
          </a:stretch>
        </p:blipFill>
        <p:spPr bwMode="auto">
          <a:xfrm>
            <a:off x="517760" y="5581650"/>
            <a:ext cx="31531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 descr="http://media-db.wella.com/servlet/return/CT_SS2_Pack_01.jpg?r=3&amp;script=t&amp;c=5&amp;conv=powerpoint_jpg&amp;p=1&amp;order=filename&amp;JServSessionIdroot=n1idpk1mx1&amp;fol=0&amp;oid=18519609&amp;f=250&amp;return=iptc&amp;lng=en&amp;lb=0"/>
          <p:cNvPicPr>
            <a:picLocks noChangeAspect="1" noChangeArrowheads="1"/>
          </p:cNvPicPr>
          <p:nvPr/>
        </p:nvPicPr>
        <p:blipFill>
          <a:blip r:embed="rId10" cstate="print"/>
          <a:srcRect l="29949" t="12283" r="28205" b="27300"/>
          <a:stretch>
            <a:fillRect/>
          </a:stretch>
        </p:blipFill>
        <p:spPr bwMode="auto">
          <a:xfrm>
            <a:off x="7396111" y="2478563"/>
            <a:ext cx="282466" cy="963709"/>
          </a:xfrm>
          <a:prstGeom prst="rect">
            <a:avLst/>
          </a:prstGeom>
          <a:noFill/>
        </p:spPr>
      </p:pic>
      <p:pic>
        <p:nvPicPr>
          <p:cNvPr id="19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</p:spTree>
    <p:extLst>
      <p:ext uri="{BB962C8B-B14F-4D97-AF65-F5344CB8AC3E}">
        <p14:creationId xmlns:p14="http://schemas.microsoft.com/office/powerpoint/2010/main" val="1351935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4040" y="1835997"/>
            <a:ext cx="6933536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1700" b="1" dirty="0">
                <a:solidFill>
                  <a:srgbClr val="3C3C3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УРОВЕНЬ 2 - ИНТЕНСИВНОЕ ТОНИРОВАНИЕ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273" y="929163"/>
            <a:ext cx="9208402" cy="127213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ПРИМЕНЕНИЕ</a:t>
            </a:r>
            <a:endParaRPr lang="en-GB" sz="5100" dirty="0">
              <a:solidFill>
                <a:srgbClr val="3C3C3B"/>
              </a:solidFill>
              <a:latin typeface="Arial Narrow" panose="020B0606020202030204" pitchFamily="34" charset="0"/>
            </a:endParaRPr>
          </a:p>
          <a:p>
            <a:pPr>
              <a:lnSpc>
                <a:spcPts val="4600"/>
              </a:lnSpc>
            </a:pPr>
            <a:r>
              <a:rPr lang="en-GB" sz="5100" b="1" dirty="0">
                <a:solidFill>
                  <a:srgbClr val="3C3C3B"/>
                </a:solidFill>
                <a:latin typeface="Arial Narrow" panose="020B0606020202030204" pitchFamily="34" charset="0"/>
              </a:rPr>
              <a:t>COLOR TOUCH</a:t>
            </a:r>
          </a:p>
        </p:txBody>
      </p:sp>
      <p:pic>
        <p:nvPicPr>
          <p:cNvPr id="33" name="Picture 32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761064"/>
              </p:ext>
            </p:extLst>
          </p:nvPr>
        </p:nvGraphicFramePr>
        <p:xfrm>
          <a:off x="323850" y="2145354"/>
          <a:ext cx="8534400" cy="4377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2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14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53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88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580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09596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НАНЕСЕНИЕ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5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COLOR TOUCH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5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COLOR TOUCH SUNLIGHTS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5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COLOR TOUCH RELIGHTS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COLOR TOUCH PLUS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8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Подготовка волос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Предварительно вымытые подсушенные полотенцем волосы*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Сухие волосы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Предварительно вымытые подсушенные полотенцем волосы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5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Первичное окрашивание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marL="82550" marR="0" indent="-825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Используйте перчатки.</a:t>
                      </a:r>
                    </a:p>
                    <a:p>
                      <a:pPr marL="82550" marR="0" indent="-825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Рекомендуем использовать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аппликатор для более эффективного нанесения.</a:t>
                      </a:r>
                    </a:p>
                    <a:p>
                      <a:pPr marL="82550" marR="0" indent="-825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Равномерно нанесите смесь от корней до концов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64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Окрашивание прикорневой части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&amp;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выравнивание цвета по длине и на концах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82550" marR="0" indent="-82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Сначала нанесите на отросшие корни.</a:t>
                      </a:r>
                    </a:p>
                    <a:p>
                      <a:pPr marL="82550" marR="0" indent="-82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Нанесите смесь на волосы по длине и на концы волос.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Оставьте для воздействия на 5 минут.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2550" marR="0" indent="-82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Сначала нанесите на отросшие корни.</a:t>
                      </a:r>
                    </a:p>
                    <a:p>
                      <a:pPr marL="82550" marR="0" indent="-82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Нанесите смесь на волосы по длине и на концы волос.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Оставьте для воздействия на 5 минут.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" name="Picture 4" descr="http://media-db.wella.com/servlet/return/KP_C_P_CT_PN_REF.jpg?r=3&amp;script=t&amp;c=5&amp;conv=powerpoint_jpg&amp;p=8&amp;order=filename&amp;JServSessionIdroot=ytdzl0a9r1&amp;fol=0&amp;oid=17079282&amp;f=250&amp;return=iptc&amp;lng=en&amp;lb=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 l="26180" t="14366" r="26332" b="47092"/>
          <a:stretch>
            <a:fillRect/>
          </a:stretch>
        </p:blipFill>
        <p:spPr bwMode="auto">
          <a:xfrm>
            <a:off x="2089292" y="2476501"/>
            <a:ext cx="356266" cy="914400"/>
          </a:xfrm>
          <a:prstGeom prst="rect">
            <a:avLst/>
          </a:prstGeom>
          <a:noFill/>
        </p:spPr>
      </p:pic>
      <p:pic>
        <p:nvPicPr>
          <p:cNvPr id="21" name="Picture 20" descr="http://media-db.wella.com/servlet/return/KP_C_P_CT_S_REF.jpg?r=3&amp;script=t&amp;c=5&amp;conv=powerpoint_jpg&amp;p=8&amp;order=filename&amp;JServSessionIdroot=ytdzl0a9r1&amp;fol=0&amp;oid=17079286&amp;f=250&amp;return=iptc&amp;lng=en&amp;lb=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 l="28070" t="10417" r="29825" b="48958"/>
          <a:stretch>
            <a:fillRect/>
          </a:stretch>
        </p:blipFill>
        <p:spPr bwMode="auto">
          <a:xfrm>
            <a:off x="3823726" y="2476500"/>
            <a:ext cx="311997" cy="914400"/>
          </a:xfrm>
          <a:prstGeom prst="rect">
            <a:avLst/>
          </a:prstGeom>
          <a:noFill/>
        </p:spPr>
      </p:pic>
      <p:pic>
        <p:nvPicPr>
          <p:cNvPr id="23" name="Picture 8" descr="http://media-db.wella.com/servlet/return/KP_C_P_CT_RR_REF.jpg?r=3&amp;script=t&amp;c=5&amp;conv=powerpoint_jpg&amp;p=8&amp;order=filename&amp;JServSessionIdroot=ytdzl0a9r1&amp;fol=0&amp;oid=17079284&amp;f=250&amp;return=iptc&amp;lng=en&amp;lb=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29563" t="10200" r="26998" b="51259"/>
          <a:stretch>
            <a:fillRect/>
          </a:stretch>
        </p:blipFill>
        <p:spPr bwMode="auto">
          <a:xfrm>
            <a:off x="5517858" y="2476500"/>
            <a:ext cx="328861" cy="914400"/>
          </a:xfrm>
          <a:prstGeom prst="rect">
            <a:avLst/>
          </a:prstGeom>
          <a:noFill/>
        </p:spPr>
      </p:pic>
      <p:pic>
        <p:nvPicPr>
          <p:cNvPr id="24" name="Picture 10" descr="http://media-db.wella.com/servlet/return/KP_C_P_CT_PLUS_REF.jpg?r=3&amp;script=t&amp;c=5&amp;conv=powerpoint_jpg&amp;p=7&amp;order=filename&amp;JServSessionIdroot=ytdzl0a9r1&amp;fol=0&amp;oid=17079280&amp;f=250&amp;return=iptc&amp;lng=en&amp;lb=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8655" t="10200" r="29240" b="49175"/>
          <a:stretch>
            <a:fillRect/>
          </a:stretch>
        </p:blipFill>
        <p:spPr bwMode="auto">
          <a:xfrm>
            <a:off x="7252726" y="2476501"/>
            <a:ext cx="311997" cy="914401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295400" y="6542902"/>
            <a:ext cx="7696200" cy="27699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ru-RU" sz="1200" dirty="0">
                <a:latin typeface="Arial Narrow" panose="020B0606020202030204" pitchFamily="34" charset="0"/>
              </a:rPr>
              <a:t>*Для большей интенсивности тона наносите смесь непосредственно на сухие волосы.</a:t>
            </a:r>
          </a:p>
        </p:txBody>
      </p:sp>
      <p:pic>
        <p:nvPicPr>
          <p:cNvPr id="16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</p:spTree>
    <p:extLst>
      <p:ext uri="{BB962C8B-B14F-4D97-AF65-F5344CB8AC3E}">
        <p14:creationId xmlns:p14="http://schemas.microsoft.com/office/powerpoint/2010/main" val="1351935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4040" y="1835997"/>
            <a:ext cx="6933536" cy="68223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1700" b="1" dirty="0">
                <a:solidFill>
                  <a:srgbClr val="3C3C3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УРОВЕНЬ 2 - ИНТЕНСИВНОЕ ТОНИРОВАНИЕ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273" y="929163"/>
            <a:ext cx="9208402" cy="127213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>
              <a:lnSpc>
                <a:spcPts val="4600"/>
              </a:lnSpc>
            </a:pPr>
            <a:r>
              <a:rPr lang="ru-RU" sz="5100" dirty="0">
                <a:solidFill>
                  <a:srgbClr val="3C3C3B"/>
                </a:solidFill>
                <a:latin typeface="Arial Narrow" panose="020B0606020202030204" pitchFamily="34" charset="0"/>
              </a:rPr>
              <a:t>ПРИМЕНЕНИЕ</a:t>
            </a:r>
            <a:endParaRPr lang="en-GB" sz="5100" dirty="0">
              <a:solidFill>
                <a:srgbClr val="3C3C3B"/>
              </a:solidFill>
              <a:latin typeface="Arial Narrow" panose="020B0606020202030204" pitchFamily="34" charset="0"/>
            </a:endParaRPr>
          </a:p>
          <a:p>
            <a:pPr>
              <a:lnSpc>
                <a:spcPts val="4600"/>
              </a:lnSpc>
            </a:pPr>
            <a:r>
              <a:rPr lang="en-GB" sz="5100" b="1" dirty="0">
                <a:solidFill>
                  <a:srgbClr val="3C3C3B"/>
                </a:solidFill>
                <a:latin typeface="Arial Narrow" panose="020B0606020202030204" pitchFamily="34" charset="0"/>
              </a:rPr>
              <a:t>COLOR TOUCH</a:t>
            </a:r>
          </a:p>
        </p:txBody>
      </p:sp>
      <p:pic>
        <p:nvPicPr>
          <p:cNvPr id="33" name="Picture 32" descr="well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07" y="213627"/>
            <a:ext cx="622102" cy="393736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641159"/>
              </p:ext>
            </p:extLst>
          </p:nvPr>
        </p:nvGraphicFramePr>
        <p:xfrm>
          <a:off x="438150" y="2895600"/>
          <a:ext cx="8248650" cy="3672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9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47750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ВРЕМЯ ВЫДЕРЖКИ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COLOR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TOUCH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COLOR TOUCH SUNLIGHTS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COLOR TOUCH PLUS</a:t>
                      </a:r>
                      <a:endParaRPr lang="ru-RU" sz="15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5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COLOR </a:t>
                      </a:r>
                      <a:endParaRPr lang="ru-RU" sz="15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TOUCH </a:t>
                      </a:r>
                      <a:endParaRPr lang="ru-RU" sz="15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RELIGHTS</a:t>
                      </a:r>
                      <a:endParaRPr lang="ru-RU" sz="15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67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ТЕПЛО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МИН</a:t>
                      </a:r>
                    </a:p>
                    <a:p>
                      <a:pPr algn="ctr"/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(15 МИНУТ  ПОСЛЕ ЗАВИВКИ/ВЫПРЯМЛЕНИЯ)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4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СВЕТЛЫЕ ОТТЕНКИ</a:t>
                      </a: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5-10</a:t>
                      </a: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МИН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КРАСНЫЕ ОТТЕНКИ: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15-20</a:t>
                      </a: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МИН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ТЕПЛО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МИН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(10 МИНУТ  ПОСЛЕ ЗАВИВКИ/ВЫПРЯМЛЕНИЯ)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4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Picture 4" descr="http://media-db.wella.com/servlet/return/KP_C_P_CT_PN_REF.jpg?r=3&amp;script=t&amp;c=5&amp;conv=powerpoint_jpg&amp;p=8&amp;order=filename&amp;JServSessionIdroot=ytdzl0a9r1&amp;fol=0&amp;oid=17079282&amp;f=250&amp;return=iptc&amp;lng=en&amp;lb=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 l="26180" t="14366" r="26332" b="47092"/>
          <a:stretch>
            <a:fillRect/>
          </a:stretch>
        </p:blipFill>
        <p:spPr bwMode="auto">
          <a:xfrm>
            <a:off x="2095501" y="2609395"/>
            <a:ext cx="467783" cy="1229913"/>
          </a:xfrm>
          <a:prstGeom prst="rect">
            <a:avLst/>
          </a:prstGeom>
          <a:noFill/>
        </p:spPr>
      </p:pic>
      <p:pic>
        <p:nvPicPr>
          <p:cNvPr id="21" name="Picture 20" descr="http://media-db.wella.com/servlet/return/KP_C_P_CT_S_REF.jpg?r=3&amp;script=t&amp;c=5&amp;conv=powerpoint_jpg&amp;p=8&amp;order=filename&amp;JServSessionIdroot=ytdzl0a9r1&amp;fol=0&amp;oid=17079286&amp;f=250&amp;return=iptc&amp;lng=en&amp;lb=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 l="28070" t="10417" r="29825" b="48958"/>
          <a:stretch>
            <a:fillRect/>
          </a:stretch>
        </p:blipFill>
        <p:spPr bwMode="auto">
          <a:xfrm>
            <a:off x="3498690" y="2571751"/>
            <a:ext cx="425123" cy="1276350"/>
          </a:xfrm>
          <a:prstGeom prst="rect">
            <a:avLst/>
          </a:prstGeom>
          <a:noFill/>
        </p:spPr>
      </p:pic>
      <p:pic>
        <p:nvPicPr>
          <p:cNvPr id="23" name="Picture 8" descr="http://media-db.wella.com/servlet/return/KP_C_P_CT_RR_REF.jpg?r=3&amp;script=t&amp;c=5&amp;conv=powerpoint_jpg&amp;p=8&amp;order=filename&amp;JServSessionIdroot=ytdzl0a9r1&amp;fol=0&amp;oid=17079284&amp;f=250&amp;return=iptc&amp;lng=en&amp;lb=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29563" t="10200" r="26998" b="51259"/>
          <a:stretch>
            <a:fillRect/>
          </a:stretch>
        </p:blipFill>
        <p:spPr bwMode="auto">
          <a:xfrm>
            <a:off x="7019499" y="2590801"/>
            <a:ext cx="448102" cy="1276350"/>
          </a:xfrm>
          <a:prstGeom prst="rect">
            <a:avLst/>
          </a:prstGeom>
          <a:noFill/>
        </p:spPr>
      </p:pic>
      <p:pic>
        <p:nvPicPr>
          <p:cNvPr id="24" name="Picture 10" descr="http://media-db.wella.com/servlet/return/KP_C_P_CT_PLUS_REF.jpg?r=3&amp;script=t&amp;c=5&amp;conv=powerpoint_jpg&amp;p=7&amp;order=filename&amp;JServSessionIdroot=ytdzl0a9r1&amp;fol=0&amp;oid=17079280&amp;f=250&amp;return=iptc&amp;lng=en&amp;lb=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8655" t="10200" r="29240" b="49175"/>
          <a:stretch>
            <a:fillRect/>
          </a:stretch>
        </p:blipFill>
        <p:spPr bwMode="auto">
          <a:xfrm>
            <a:off x="5175090" y="2590802"/>
            <a:ext cx="425123" cy="1276351"/>
          </a:xfrm>
          <a:prstGeom prst="rect">
            <a:avLst/>
          </a:prstGeom>
          <a:noFill/>
        </p:spPr>
      </p:pic>
      <p:pic>
        <p:nvPicPr>
          <p:cNvPr id="15" name="Picture 4" descr="G:\Wella\New Work - PPT Education\Final PPTs\4.3 Versions\GAIN\Spreads\14\BANNND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1"/>
            <a:ext cx="7861110" cy="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5111" y="343385"/>
            <a:ext cx="758541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ВВЕДЕНИЕ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0294" y="351387"/>
            <a:ext cx="1082348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ПРЕИМУЩЕСТВА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76583" y="351387"/>
            <a:ext cx="12779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ПАЛИТРА ОТТЕНКОВ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75661" y="351387"/>
            <a:ext cx="931665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ПРИМЕНЕНИЕ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85773" y="343382"/>
            <a:ext cx="1369286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ПОСЛЕДУЮЩИЙ УХОД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04145" y="351384"/>
            <a:ext cx="720069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СЕРВИСЫ</a:t>
            </a:r>
          </a:p>
        </p:txBody>
      </p:sp>
    </p:spTree>
    <p:extLst>
      <p:ext uri="{BB962C8B-B14F-4D97-AF65-F5344CB8AC3E}">
        <p14:creationId xmlns:p14="http://schemas.microsoft.com/office/powerpoint/2010/main" val="1351935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2269</Words>
  <Application>Microsoft Office PowerPoint</Application>
  <PresentationFormat>On-screen Show (4:3)</PresentationFormat>
  <Paragraphs>791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Arial </vt:lpstr>
      <vt:lpstr>Arial Narrow</vt:lpstr>
      <vt:lpstr>Calibri</vt:lpstr>
      <vt:lpstr>Clan Offc Pro 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curtis.hare</dc:creator>
  <cp:lastModifiedBy>Profline Cosmetics</cp:lastModifiedBy>
  <cp:revision>812</cp:revision>
  <cp:lastPrinted>2018-07-19T11:12:46Z</cp:lastPrinted>
  <dcterms:created xsi:type="dcterms:W3CDTF">2014-10-20T14:58:15Z</dcterms:created>
  <dcterms:modified xsi:type="dcterms:W3CDTF">2024-04-18T12:37:58Z</dcterms:modified>
</cp:coreProperties>
</file>